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19"/>
  </p:notesMasterIdLst>
  <p:handoutMasterIdLst>
    <p:handoutMasterId r:id="rId20"/>
  </p:handoutMasterIdLst>
  <p:sldIdLst>
    <p:sldId id="278" r:id="rId5"/>
    <p:sldId id="271" r:id="rId6"/>
    <p:sldId id="284" r:id="rId7"/>
    <p:sldId id="302" r:id="rId8"/>
    <p:sldId id="293" r:id="rId9"/>
    <p:sldId id="294" r:id="rId10"/>
    <p:sldId id="286" r:id="rId11"/>
    <p:sldId id="295" r:id="rId12"/>
    <p:sldId id="296" r:id="rId13"/>
    <p:sldId id="298" r:id="rId14"/>
    <p:sldId id="299" r:id="rId15"/>
    <p:sldId id="300" r:id="rId16"/>
    <p:sldId id="301" r:id="rId17"/>
    <p:sldId id="2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>
      <p:cViewPr varScale="1">
        <p:scale>
          <a:sx n="75" d="100"/>
          <a:sy n="75" d="100"/>
        </p:scale>
        <p:origin x="178" y="5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8227DA-47BB-4C6D-9F30-3C71CE62367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5F866F0-17D1-4DC9-BB39-3A21717B89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W1: Diagnosis and Feedback</a:t>
          </a:r>
        </a:p>
      </dgm:t>
    </dgm:pt>
    <dgm:pt modelId="{E42E711A-4762-482E-8E7D-18EB7A83F403}" type="parTrans" cxnId="{A1EE73FE-B5CF-4D9A-8F98-A7E078D3C33B}">
      <dgm:prSet/>
      <dgm:spPr/>
      <dgm:t>
        <a:bodyPr/>
        <a:lstStyle/>
        <a:p>
          <a:endParaRPr lang="en-US"/>
        </a:p>
      </dgm:t>
    </dgm:pt>
    <dgm:pt modelId="{093434AB-96F9-4981-B20F-955721712F8B}" type="sibTrans" cxnId="{A1EE73FE-B5CF-4D9A-8F98-A7E078D3C33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7BE6DC6-D9E0-4D55-BB53-FF8ED25668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W2: Leadership Alignment </a:t>
          </a:r>
        </a:p>
      </dgm:t>
    </dgm:pt>
    <dgm:pt modelId="{995E5072-DD89-4CF0-8D8E-F638CBFD1CD2}" type="parTrans" cxnId="{56D3BFD3-B377-4906-AA4A-553F89897B5E}">
      <dgm:prSet/>
      <dgm:spPr/>
      <dgm:t>
        <a:bodyPr/>
        <a:lstStyle/>
        <a:p>
          <a:endParaRPr lang="en-US"/>
        </a:p>
      </dgm:t>
    </dgm:pt>
    <dgm:pt modelId="{C2810BB6-A094-4029-8BF3-6D42C7F41DFD}" type="sibTrans" cxnId="{56D3BFD3-B377-4906-AA4A-553F89897B5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EAFD98D-FADE-4BB1-A700-A9B56098BC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W3: Integrated Organization Structure</a:t>
          </a:r>
        </a:p>
      </dgm:t>
    </dgm:pt>
    <dgm:pt modelId="{5B71285B-CF80-40B3-B7B7-1660B86C95A3}" type="parTrans" cxnId="{D49EB168-4CA8-4F3D-ABE6-F7B97818ABAE}">
      <dgm:prSet/>
      <dgm:spPr/>
      <dgm:t>
        <a:bodyPr/>
        <a:lstStyle/>
        <a:p>
          <a:endParaRPr lang="en-US"/>
        </a:p>
      </dgm:t>
    </dgm:pt>
    <dgm:pt modelId="{D3784CC1-C46F-462F-8BA2-295BBDCF43CA}" type="sibTrans" cxnId="{D49EB168-4CA8-4F3D-ABE6-F7B97818ABA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55CDF77-E56B-4DE5-8DA3-07868AFE68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W4: Safety Observations</a:t>
          </a:r>
        </a:p>
      </dgm:t>
    </dgm:pt>
    <dgm:pt modelId="{C23CCD0F-E06C-48DF-9FE2-FE55794FF23D}" type="parTrans" cxnId="{970D5E21-36F2-49C6-BD17-763ED7F33D32}">
      <dgm:prSet/>
      <dgm:spPr/>
      <dgm:t>
        <a:bodyPr/>
        <a:lstStyle/>
        <a:p>
          <a:endParaRPr lang="en-US"/>
        </a:p>
      </dgm:t>
    </dgm:pt>
    <dgm:pt modelId="{BB17112E-16C6-491C-9344-5B380FEA3E2C}" type="sibTrans" cxnId="{970D5E21-36F2-49C6-BD17-763ED7F33D3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83A3CD4-4DCC-47D7-96DB-29C7801216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W5: Incident Investigation </a:t>
          </a:r>
        </a:p>
      </dgm:t>
    </dgm:pt>
    <dgm:pt modelId="{A03C1C18-926E-46D5-842A-CDD488CF88E5}" type="parTrans" cxnId="{7E36EBC2-461B-486A-A845-EF29A3D8E4A7}">
      <dgm:prSet/>
      <dgm:spPr/>
      <dgm:t>
        <a:bodyPr/>
        <a:lstStyle/>
        <a:p>
          <a:endParaRPr lang="en-US"/>
        </a:p>
      </dgm:t>
    </dgm:pt>
    <dgm:pt modelId="{82F77B28-97AA-4EEA-BA6B-60A339987B0B}" type="sibTrans" cxnId="{7E36EBC2-461B-486A-A845-EF29A3D8E4A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73F5BF-748E-48E8-8812-8A89ADEA3F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W6: Standards &amp; Procedures implementation</a:t>
          </a:r>
        </a:p>
      </dgm:t>
    </dgm:pt>
    <dgm:pt modelId="{277954B3-CAC8-4051-BBAB-F03570582543}" type="parTrans" cxnId="{D30048EB-1911-4EAB-AFE2-7C32B5E13251}">
      <dgm:prSet/>
      <dgm:spPr/>
      <dgm:t>
        <a:bodyPr/>
        <a:lstStyle/>
        <a:p>
          <a:endParaRPr lang="en-US"/>
        </a:p>
      </dgm:t>
    </dgm:pt>
    <dgm:pt modelId="{477EB32C-D258-494A-83FC-0A0C6887D087}" type="sibTrans" cxnId="{D30048EB-1911-4EAB-AFE2-7C32B5E13251}">
      <dgm:prSet/>
      <dgm:spPr/>
      <dgm:t>
        <a:bodyPr/>
        <a:lstStyle/>
        <a:p>
          <a:endParaRPr lang="en-US"/>
        </a:p>
      </dgm:t>
    </dgm:pt>
    <dgm:pt modelId="{535C2707-879B-4C59-AA36-3AD075D0E834}" type="pres">
      <dgm:prSet presAssocID="{778227DA-47BB-4C6D-9F30-3C71CE623675}" presName="root" presStyleCnt="0">
        <dgm:presLayoutVars>
          <dgm:dir/>
          <dgm:resizeHandles val="exact"/>
        </dgm:presLayoutVars>
      </dgm:prSet>
      <dgm:spPr/>
    </dgm:pt>
    <dgm:pt modelId="{D3EB0DB0-78EF-409D-A077-AEC631D24A82}" type="pres">
      <dgm:prSet presAssocID="{778227DA-47BB-4C6D-9F30-3C71CE623675}" presName="container" presStyleCnt="0">
        <dgm:presLayoutVars>
          <dgm:dir/>
          <dgm:resizeHandles val="exact"/>
        </dgm:presLayoutVars>
      </dgm:prSet>
      <dgm:spPr/>
    </dgm:pt>
    <dgm:pt modelId="{7F4C085E-EA57-4870-9BF1-50875FC88BB8}" type="pres">
      <dgm:prSet presAssocID="{E5F866F0-17D1-4DC9-BB39-3A21717B8995}" presName="compNode" presStyleCnt="0"/>
      <dgm:spPr/>
    </dgm:pt>
    <dgm:pt modelId="{04B1068C-429E-4C39-BAC9-5C85A54F6AEE}" type="pres">
      <dgm:prSet presAssocID="{E5F866F0-17D1-4DC9-BB39-3A21717B8995}" presName="iconBgRect" presStyleLbl="bgShp" presStyleIdx="0" presStyleCnt="6"/>
      <dgm:spPr/>
    </dgm:pt>
    <dgm:pt modelId="{6FDE764C-480E-49D9-9A5F-EA3B0ACF0769}" type="pres">
      <dgm:prSet presAssocID="{E5F866F0-17D1-4DC9-BB39-3A21717B899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8B1DD144-0DCE-4E6E-BB44-78AEAB1110D8}" type="pres">
      <dgm:prSet presAssocID="{E5F866F0-17D1-4DC9-BB39-3A21717B8995}" presName="spaceRect" presStyleCnt="0"/>
      <dgm:spPr/>
    </dgm:pt>
    <dgm:pt modelId="{DE6A80FC-3217-4C28-B742-93DAB9689C20}" type="pres">
      <dgm:prSet presAssocID="{E5F866F0-17D1-4DC9-BB39-3A21717B8995}" presName="textRect" presStyleLbl="revTx" presStyleIdx="0" presStyleCnt="6">
        <dgm:presLayoutVars>
          <dgm:chMax val="1"/>
          <dgm:chPref val="1"/>
        </dgm:presLayoutVars>
      </dgm:prSet>
      <dgm:spPr/>
    </dgm:pt>
    <dgm:pt modelId="{68C78BAC-435C-4D1B-AB3B-0E1B1E4CF71C}" type="pres">
      <dgm:prSet presAssocID="{093434AB-96F9-4981-B20F-955721712F8B}" presName="sibTrans" presStyleLbl="sibTrans2D1" presStyleIdx="0" presStyleCnt="0"/>
      <dgm:spPr/>
    </dgm:pt>
    <dgm:pt modelId="{1A3AF687-CEFB-416F-A22B-4A8B879BF6D2}" type="pres">
      <dgm:prSet presAssocID="{87BE6DC6-D9E0-4D55-BB53-FF8ED2566871}" presName="compNode" presStyleCnt="0"/>
      <dgm:spPr/>
    </dgm:pt>
    <dgm:pt modelId="{88FFCD87-A15D-4328-82AE-CB60F6EBBC61}" type="pres">
      <dgm:prSet presAssocID="{87BE6DC6-D9E0-4D55-BB53-FF8ED2566871}" presName="iconBgRect" presStyleLbl="bgShp" presStyleIdx="1" presStyleCnt="6"/>
      <dgm:spPr/>
    </dgm:pt>
    <dgm:pt modelId="{CD4F1283-7948-4010-81F1-B5EE274C71D0}" type="pres">
      <dgm:prSet presAssocID="{87BE6DC6-D9E0-4D55-BB53-FF8ED256687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92DC7F44-C0CA-47CD-9D34-73E020B04DE5}" type="pres">
      <dgm:prSet presAssocID="{87BE6DC6-D9E0-4D55-BB53-FF8ED2566871}" presName="spaceRect" presStyleCnt="0"/>
      <dgm:spPr/>
    </dgm:pt>
    <dgm:pt modelId="{9947DAF2-71A0-4A22-8FC7-A14D0D2AF391}" type="pres">
      <dgm:prSet presAssocID="{87BE6DC6-D9E0-4D55-BB53-FF8ED2566871}" presName="textRect" presStyleLbl="revTx" presStyleIdx="1" presStyleCnt="6">
        <dgm:presLayoutVars>
          <dgm:chMax val="1"/>
          <dgm:chPref val="1"/>
        </dgm:presLayoutVars>
      </dgm:prSet>
      <dgm:spPr/>
    </dgm:pt>
    <dgm:pt modelId="{A4606680-C4A2-4D59-A84F-BF085614DE30}" type="pres">
      <dgm:prSet presAssocID="{C2810BB6-A094-4029-8BF3-6D42C7F41DFD}" presName="sibTrans" presStyleLbl="sibTrans2D1" presStyleIdx="0" presStyleCnt="0"/>
      <dgm:spPr/>
    </dgm:pt>
    <dgm:pt modelId="{6F061103-6BF1-427E-8978-D762CA9C87C7}" type="pres">
      <dgm:prSet presAssocID="{9EAFD98D-FADE-4BB1-A700-A9B56098BCA2}" presName="compNode" presStyleCnt="0"/>
      <dgm:spPr/>
    </dgm:pt>
    <dgm:pt modelId="{16528C67-1DF4-4A9E-A536-5C00AA7CE867}" type="pres">
      <dgm:prSet presAssocID="{9EAFD98D-FADE-4BB1-A700-A9B56098BCA2}" presName="iconBgRect" presStyleLbl="bgShp" presStyleIdx="2" presStyleCnt="6"/>
      <dgm:spPr/>
    </dgm:pt>
    <dgm:pt modelId="{0A34C4F3-0133-4164-9FF2-2EBB5E143D44}" type="pres">
      <dgm:prSet presAssocID="{9EAFD98D-FADE-4BB1-A700-A9B56098BCA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F273873C-1A7B-41D5-B7C6-C643AA2C2A1A}" type="pres">
      <dgm:prSet presAssocID="{9EAFD98D-FADE-4BB1-A700-A9B56098BCA2}" presName="spaceRect" presStyleCnt="0"/>
      <dgm:spPr/>
    </dgm:pt>
    <dgm:pt modelId="{EF46E9D5-914F-477D-AADB-E06AB03A2744}" type="pres">
      <dgm:prSet presAssocID="{9EAFD98D-FADE-4BB1-A700-A9B56098BCA2}" presName="textRect" presStyleLbl="revTx" presStyleIdx="2" presStyleCnt="6">
        <dgm:presLayoutVars>
          <dgm:chMax val="1"/>
          <dgm:chPref val="1"/>
        </dgm:presLayoutVars>
      </dgm:prSet>
      <dgm:spPr/>
    </dgm:pt>
    <dgm:pt modelId="{4E403BAB-24BF-46A8-ADC8-37188D544B2E}" type="pres">
      <dgm:prSet presAssocID="{D3784CC1-C46F-462F-8BA2-295BBDCF43CA}" presName="sibTrans" presStyleLbl="sibTrans2D1" presStyleIdx="0" presStyleCnt="0"/>
      <dgm:spPr/>
    </dgm:pt>
    <dgm:pt modelId="{0612F239-2D55-4246-9CD3-9A01130D9A00}" type="pres">
      <dgm:prSet presAssocID="{455CDF77-E56B-4DE5-8DA3-07868AFE681B}" presName="compNode" presStyleCnt="0"/>
      <dgm:spPr/>
    </dgm:pt>
    <dgm:pt modelId="{76D9F469-1671-462E-967D-695475554D42}" type="pres">
      <dgm:prSet presAssocID="{455CDF77-E56B-4DE5-8DA3-07868AFE681B}" presName="iconBgRect" presStyleLbl="bgShp" presStyleIdx="3" presStyleCnt="6"/>
      <dgm:spPr/>
    </dgm:pt>
    <dgm:pt modelId="{96C74F9C-EE11-45FF-BE5D-5013715CFB11}" type="pres">
      <dgm:prSet presAssocID="{455CDF77-E56B-4DE5-8DA3-07868AFE681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49C023A6-0679-4D90-9FFA-81B53EAEB6D9}" type="pres">
      <dgm:prSet presAssocID="{455CDF77-E56B-4DE5-8DA3-07868AFE681B}" presName="spaceRect" presStyleCnt="0"/>
      <dgm:spPr/>
    </dgm:pt>
    <dgm:pt modelId="{333B09D6-1F2B-42E8-8D7B-D57CF54ECF63}" type="pres">
      <dgm:prSet presAssocID="{455CDF77-E56B-4DE5-8DA3-07868AFE681B}" presName="textRect" presStyleLbl="revTx" presStyleIdx="3" presStyleCnt="6">
        <dgm:presLayoutVars>
          <dgm:chMax val="1"/>
          <dgm:chPref val="1"/>
        </dgm:presLayoutVars>
      </dgm:prSet>
      <dgm:spPr/>
    </dgm:pt>
    <dgm:pt modelId="{08D84D0A-C7E2-4E9C-BBAF-707EBB0F0C9C}" type="pres">
      <dgm:prSet presAssocID="{BB17112E-16C6-491C-9344-5B380FEA3E2C}" presName="sibTrans" presStyleLbl="sibTrans2D1" presStyleIdx="0" presStyleCnt="0"/>
      <dgm:spPr/>
    </dgm:pt>
    <dgm:pt modelId="{39663D6F-583B-4430-88D4-6E4A4A446B4A}" type="pres">
      <dgm:prSet presAssocID="{F83A3CD4-4DCC-47D7-96DB-29C780121688}" presName="compNode" presStyleCnt="0"/>
      <dgm:spPr/>
    </dgm:pt>
    <dgm:pt modelId="{8FA0B261-E58E-4257-ACA4-36EBBBAB9690}" type="pres">
      <dgm:prSet presAssocID="{F83A3CD4-4DCC-47D7-96DB-29C780121688}" presName="iconBgRect" presStyleLbl="bgShp" presStyleIdx="4" presStyleCnt="6"/>
      <dgm:spPr/>
    </dgm:pt>
    <dgm:pt modelId="{A103998D-9C2E-4C92-B6C4-FB69D5E9243F}" type="pres">
      <dgm:prSet presAssocID="{F83A3CD4-4DCC-47D7-96DB-29C78012168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55D4A67-DD58-4ADD-BEF2-3590A5E523C4}" type="pres">
      <dgm:prSet presAssocID="{F83A3CD4-4DCC-47D7-96DB-29C780121688}" presName="spaceRect" presStyleCnt="0"/>
      <dgm:spPr/>
    </dgm:pt>
    <dgm:pt modelId="{41A162DF-AB73-4BE5-BBA2-C23E018714BA}" type="pres">
      <dgm:prSet presAssocID="{F83A3CD4-4DCC-47D7-96DB-29C780121688}" presName="textRect" presStyleLbl="revTx" presStyleIdx="4" presStyleCnt="6">
        <dgm:presLayoutVars>
          <dgm:chMax val="1"/>
          <dgm:chPref val="1"/>
        </dgm:presLayoutVars>
      </dgm:prSet>
      <dgm:spPr/>
    </dgm:pt>
    <dgm:pt modelId="{30E9CC66-0905-4B60-8509-DDFDF73981FD}" type="pres">
      <dgm:prSet presAssocID="{82F77B28-97AA-4EEA-BA6B-60A339987B0B}" presName="sibTrans" presStyleLbl="sibTrans2D1" presStyleIdx="0" presStyleCnt="0"/>
      <dgm:spPr/>
    </dgm:pt>
    <dgm:pt modelId="{BE487FF0-387C-48E7-9C5D-B523D6BD10F7}" type="pres">
      <dgm:prSet presAssocID="{5173F5BF-748E-48E8-8812-8A89ADEA3FAB}" presName="compNode" presStyleCnt="0"/>
      <dgm:spPr/>
    </dgm:pt>
    <dgm:pt modelId="{74C84C13-804E-4DA3-B517-4A14B7FFC268}" type="pres">
      <dgm:prSet presAssocID="{5173F5BF-748E-48E8-8812-8A89ADEA3FAB}" presName="iconBgRect" presStyleLbl="bgShp" presStyleIdx="5" presStyleCnt="6"/>
      <dgm:spPr/>
    </dgm:pt>
    <dgm:pt modelId="{1E1BBE37-FABA-4877-BE51-E304DBB785E2}" type="pres">
      <dgm:prSet presAssocID="{5173F5BF-748E-48E8-8812-8A89ADEA3FA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2315175-B8C9-4FC7-AC08-7D411ADAC1CA}" type="pres">
      <dgm:prSet presAssocID="{5173F5BF-748E-48E8-8812-8A89ADEA3FAB}" presName="spaceRect" presStyleCnt="0"/>
      <dgm:spPr/>
    </dgm:pt>
    <dgm:pt modelId="{2F172450-552F-4C45-9B55-DAB039C67191}" type="pres">
      <dgm:prSet presAssocID="{5173F5BF-748E-48E8-8812-8A89ADEA3FA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975D902-3E1C-420F-8CF9-832F4367B324}" type="presOf" srcId="{87BE6DC6-D9E0-4D55-BB53-FF8ED2566871}" destId="{9947DAF2-71A0-4A22-8FC7-A14D0D2AF391}" srcOrd="0" destOrd="0" presId="urn:microsoft.com/office/officeart/2018/2/layout/IconCircleList"/>
    <dgm:cxn modelId="{65322D07-CF84-4C4D-8A4B-76F75CDF7AEE}" type="presOf" srcId="{BB17112E-16C6-491C-9344-5B380FEA3E2C}" destId="{08D84D0A-C7E2-4E9C-BBAF-707EBB0F0C9C}" srcOrd="0" destOrd="0" presId="urn:microsoft.com/office/officeart/2018/2/layout/IconCircleList"/>
    <dgm:cxn modelId="{970D5E21-36F2-49C6-BD17-763ED7F33D32}" srcId="{778227DA-47BB-4C6D-9F30-3C71CE623675}" destId="{455CDF77-E56B-4DE5-8DA3-07868AFE681B}" srcOrd="3" destOrd="0" parTransId="{C23CCD0F-E06C-48DF-9FE2-FE55794FF23D}" sibTransId="{BB17112E-16C6-491C-9344-5B380FEA3E2C}"/>
    <dgm:cxn modelId="{81E9732C-499B-4EB8-87CA-3EEA62F3925C}" type="presOf" srcId="{5173F5BF-748E-48E8-8812-8A89ADEA3FAB}" destId="{2F172450-552F-4C45-9B55-DAB039C67191}" srcOrd="0" destOrd="0" presId="urn:microsoft.com/office/officeart/2018/2/layout/IconCircleList"/>
    <dgm:cxn modelId="{BC7EC13C-FB02-490C-B5D4-6C9D23F340AF}" type="presOf" srcId="{E5F866F0-17D1-4DC9-BB39-3A21717B8995}" destId="{DE6A80FC-3217-4C28-B742-93DAB9689C20}" srcOrd="0" destOrd="0" presId="urn:microsoft.com/office/officeart/2018/2/layout/IconCircleList"/>
    <dgm:cxn modelId="{7B5E8E64-80F2-4298-9A54-3AD6BF33991A}" type="presOf" srcId="{82F77B28-97AA-4EEA-BA6B-60A339987B0B}" destId="{30E9CC66-0905-4B60-8509-DDFDF73981FD}" srcOrd="0" destOrd="0" presId="urn:microsoft.com/office/officeart/2018/2/layout/IconCircleList"/>
    <dgm:cxn modelId="{D49EB168-4CA8-4F3D-ABE6-F7B97818ABAE}" srcId="{778227DA-47BB-4C6D-9F30-3C71CE623675}" destId="{9EAFD98D-FADE-4BB1-A700-A9B56098BCA2}" srcOrd="2" destOrd="0" parTransId="{5B71285B-CF80-40B3-B7B7-1660B86C95A3}" sibTransId="{D3784CC1-C46F-462F-8BA2-295BBDCF43CA}"/>
    <dgm:cxn modelId="{5D77E985-A803-49BA-B621-56681A48E73A}" type="presOf" srcId="{093434AB-96F9-4981-B20F-955721712F8B}" destId="{68C78BAC-435C-4D1B-AB3B-0E1B1E4CF71C}" srcOrd="0" destOrd="0" presId="urn:microsoft.com/office/officeart/2018/2/layout/IconCircleList"/>
    <dgm:cxn modelId="{6B341296-5941-436D-989A-FE94412F5276}" type="presOf" srcId="{F83A3CD4-4DCC-47D7-96DB-29C780121688}" destId="{41A162DF-AB73-4BE5-BBA2-C23E018714BA}" srcOrd="0" destOrd="0" presId="urn:microsoft.com/office/officeart/2018/2/layout/IconCircleList"/>
    <dgm:cxn modelId="{247879AE-6533-45D7-B955-D47760CA34B5}" type="presOf" srcId="{D3784CC1-C46F-462F-8BA2-295BBDCF43CA}" destId="{4E403BAB-24BF-46A8-ADC8-37188D544B2E}" srcOrd="0" destOrd="0" presId="urn:microsoft.com/office/officeart/2018/2/layout/IconCircleList"/>
    <dgm:cxn modelId="{8FE824C2-D920-4C84-9F33-8C9E6A1530EB}" type="presOf" srcId="{9EAFD98D-FADE-4BB1-A700-A9B56098BCA2}" destId="{EF46E9D5-914F-477D-AADB-E06AB03A2744}" srcOrd="0" destOrd="0" presId="urn:microsoft.com/office/officeart/2018/2/layout/IconCircleList"/>
    <dgm:cxn modelId="{7E36EBC2-461B-486A-A845-EF29A3D8E4A7}" srcId="{778227DA-47BB-4C6D-9F30-3C71CE623675}" destId="{F83A3CD4-4DCC-47D7-96DB-29C780121688}" srcOrd="4" destOrd="0" parTransId="{A03C1C18-926E-46D5-842A-CDD488CF88E5}" sibTransId="{82F77B28-97AA-4EEA-BA6B-60A339987B0B}"/>
    <dgm:cxn modelId="{9C207AC9-CD9F-4C01-BBD5-5EB303A288CB}" type="presOf" srcId="{455CDF77-E56B-4DE5-8DA3-07868AFE681B}" destId="{333B09D6-1F2B-42E8-8D7B-D57CF54ECF63}" srcOrd="0" destOrd="0" presId="urn:microsoft.com/office/officeart/2018/2/layout/IconCircleList"/>
    <dgm:cxn modelId="{56D3BFD3-B377-4906-AA4A-553F89897B5E}" srcId="{778227DA-47BB-4C6D-9F30-3C71CE623675}" destId="{87BE6DC6-D9E0-4D55-BB53-FF8ED2566871}" srcOrd="1" destOrd="0" parTransId="{995E5072-DD89-4CF0-8D8E-F638CBFD1CD2}" sibTransId="{C2810BB6-A094-4029-8BF3-6D42C7F41DFD}"/>
    <dgm:cxn modelId="{D30048EB-1911-4EAB-AFE2-7C32B5E13251}" srcId="{778227DA-47BB-4C6D-9F30-3C71CE623675}" destId="{5173F5BF-748E-48E8-8812-8A89ADEA3FAB}" srcOrd="5" destOrd="0" parTransId="{277954B3-CAC8-4051-BBAB-F03570582543}" sibTransId="{477EB32C-D258-494A-83FC-0A0C6887D087}"/>
    <dgm:cxn modelId="{2230ABF5-EC74-42E0-83CE-4D982F4E77FB}" type="presOf" srcId="{778227DA-47BB-4C6D-9F30-3C71CE623675}" destId="{535C2707-879B-4C59-AA36-3AD075D0E834}" srcOrd="0" destOrd="0" presId="urn:microsoft.com/office/officeart/2018/2/layout/IconCircleList"/>
    <dgm:cxn modelId="{94D3E9F8-2C53-4F10-B3B6-E6D0704675F9}" type="presOf" srcId="{C2810BB6-A094-4029-8BF3-6D42C7F41DFD}" destId="{A4606680-C4A2-4D59-A84F-BF085614DE30}" srcOrd="0" destOrd="0" presId="urn:microsoft.com/office/officeart/2018/2/layout/IconCircleList"/>
    <dgm:cxn modelId="{A1EE73FE-B5CF-4D9A-8F98-A7E078D3C33B}" srcId="{778227DA-47BB-4C6D-9F30-3C71CE623675}" destId="{E5F866F0-17D1-4DC9-BB39-3A21717B8995}" srcOrd="0" destOrd="0" parTransId="{E42E711A-4762-482E-8E7D-18EB7A83F403}" sibTransId="{093434AB-96F9-4981-B20F-955721712F8B}"/>
    <dgm:cxn modelId="{85E45B7B-E9C3-4DF0-9E8E-22A1EBDE9D33}" type="presParOf" srcId="{535C2707-879B-4C59-AA36-3AD075D0E834}" destId="{D3EB0DB0-78EF-409D-A077-AEC631D24A82}" srcOrd="0" destOrd="0" presId="urn:microsoft.com/office/officeart/2018/2/layout/IconCircleList"/>
    <dgm:cxn modelId="{E9F1E531-8CBD-4CCA-99C6-E8A6CCAA79A4}" type="presParOf" srcId="{D3EB0DB0-78EF-409D-A077-AEC631D24A82}" destId="{7F4C085E-EA57-4870-9BF1-50875FC88BB8}" srcOrd="0" destOrd="0" presId="urn:microsoft.com/office/officeart/2018/2/layout/IconCircleList"/>
    <dgm:cxn modelId="{2ED3711C-5EDC-41D2-A3E5-65974878AC8C}" type="presParOf" srcId="{7F4C085E-EA57-4870-9BF1-50875FC88BB8}" destId="{04B1068C-429E-4C39-BAC9-5C85A54F6AEE}" srcOrd="0" destOrd="0" presId="urn:microsoft.com/office/officeart/2018/2/layout/IconCircleList"/>
    <dgm:cxn modelId="{021B0CF4-C694-4A4D-AC3D-44CE8187A02C}" type="presParOf" srcId="{7F4C085E-EA57-4870-9BF1-50875FC88BB8}" destId="{6FDE764C-480E-49D9-9A5F-EA3B0ACF0769}" srcOrd="1" destOrd="0" presId="urn:microsoft.com/office/officeart/2018/2/layout/IconCircleList"/>
    <dgm:cxn modelId="{4252C56F-6651-44EA-9C52-08F8E949650D}" type="presParOf" srcId="{7F4C085E-EA57-4870-9BF1-50875FC88BB8}" destId="{8B1DD144-0DCE-4E6E-BB44-78AEAB1110D8}" srcOrd="2" destOrd="0" presId="urn:microsoft.com/office/officeart/2018/2/layout/IconCircleList"/>
    <dgm:cxn modelId="{55360E43-7699-4FB5-B3A9-DA4B19BE9003}" type="presParOf" srcId="{7F4C085E-EA57-4870-9BF1-50875FC88BB8}" destId="{DE6A80FC-3217-4C28-B742-93DAB9689C20}" srcOrd="3" destOrd="0" presId="urn:microsoft.com/office/officeart/2018/2/layout/IconCircleList"/>
    <dgm:cxn modelId="{2E5BA8AF-FFFC-4252-8C0B-CC29331CAAEC}" type="presParOf" srcId="{D3EB0DB0-78EF-409D-A077-AEC631D24A82}" destId="{68C78BAC-435C-4D1B-AB3B-0E1B1E4CF71C}" srcOrd="1" destOrd="0" presId="urn:microsoft.com/office/officeart/2018/2/layout/IconCircleList"/>
    <dgm:cxn modelId="{71E11995-5132-4161-A15A-02D8A8BA4824}" type="presParOf" srcId="{D3EB0DB0-78EF-409D-A077-AEC631D24A82}" destId="{1A3AF687-CEFB-416F-A22B-4A8B879BF6D2}" srcOrd="2" destOrd="0" presId="urn:microsoft.com/office/officeart/2018/2/layout/IconCircleList"/>
    <dgm:cxn modelId="{8F19FB97-BDCF-4D5F-85FC-C8DC3A6974AF}" type="presParOf" srcId="{1A3AF687-CEFB-416F-A22B-4A8B879BF6D2}" destId="{88FFCD87-A15D-4328-82AE-CB60F6EBBC61}" srcOrd="0" destOrd="0" presId="urn:microsoft.com/office/officeart/2018/2/layout/IconCircleList"/>
    <dgm:cxn modelId="{F7295064-0012-485B-9FC9-844F5FE38EE6}" type="presParOf" srcId="{1A3AF687-CEFB-416F-A22B-4A8B879BF6D2}" destId="{CD4F1283-7948-4010-81F1-B5EE274C71D0}" srcOrd="1" destOrd="0" presId="urn:microsoft.com/office/officeart/2018/2/layout/IconCircleList"/>
    <dgm:cxn modelId="{40088296-C8B7-4F1B-AD86-9BC8549061AE}" type="presParOf" srcId="{1A3AF687-CEFB-416F-A22B-4A8B879BF6D2}" destId="{92DC7F44-C0CA-47CD-9D34-73E020B04DE5}" srcOrd="2" destOrd="0" presId="urn:microsoft.com/office/officeart/2018/2/layout/IconCircleList"/>
    <dgm:cxn modelId="{D67D8E0A-ED8E-4B85-9B51-03D88FCF13BB}" type="presParOf" srcId="{1A3AF687-CEFB-416F-A22B-4A8B879BF6D2}" destId="{9947DAF2-71A0-4A22-8FC7-A14D0D2AF391}" srcOrd="3" destOrd="0" presId="urn:microsoft.com/office/officeart/2018/2/layout/IconCircleList"/>
    <dgm:cxn modelId="{F2AA937B-CD9B-4036-BFBF-E2E64575A313}" type="presParOf" srcId="{D3EB0DB0-78EF-409D-A077-AEC631D24A82}" destId="{A4606680-C4A2-4D59-A84F-BF085614DE30}" srcOrd="3" destOrd="0" presId="urn:microsoft.com/office/officeart/2018/2/layout/IconCircleList"/>
    <dgm:cxn modelId="{AC80E312-4B69-47F4-9C9C-DCD86A3FDCE3}" type="presParOf" srcId="{D3EB0DB0-78EF-409D-A077-AEC631D24A82}" destId="{6F061103-6BF1-427E-8978-D762CA9C87C7}" srcOrd="4" destOrd="0" presId="urn:microsoft.com/office/officeart/2018/2/layout/IconCircleList"/>
    <dgm:cxn modelId="{F23EA256-C909-4166-B854-CCE94117873A}" type="presParOf" srcId="{6F061103-6BF1-427E-8978-D762CA9C87C7}" destId="{16528C67-1DF4-4A9E-A536-5C00AA7CE867}" srcOrd="0" destOrd="0" presId="urn:microsoft.com/office/officeart/2018/2/layout/IconCircleList"/>
    <dgm:cxn modelId="{DDAB23B8-D35E-4984-B70D-41E3746AF8D0}" type="presParOf" srcId="{6F061103-6BF1-427E-8978-D762CA9C87C7}" destId="{0A34C4F3-0133-4164-9FF2-2EBB5E143D44}" srcOrd="1" destOrd="0" presId="urn:microsoft.com/office/officeart/2018/2/layout/IconCircleList"/>
    <dgm:cxn modelId="{CF210A27-9961-4B61-8123-EA22EE77E6CD}" type="presParOf" srcId="{6F061103-6BF1-427E-8978-D762CA9C87C7}" destId="{F273873C-1A7B-41D5-B7C6-C643AA2C2A1A}" srcOrd="2" destOrd="0" presId="urn:microsoft.com/office/officeart/2018/2/layout/IconCircleList"/>
    <dgm:cxn modelId="{8BF7A22B-F41A-4FF8-9C18-24E846DA30E1}" type="presParOf" srcId="{6F061103-6BF1-427E-8978-D762CA9C87C7}" destId="{EF46E9D5-914F-477D-AADB-E06AB03A2744}" srcOrd="3" destOrd="0" presId="urn:microsoft.com/office/officeart/2018/2/layout/IconCircleList"/>
    <dgm:cxn modelId="{7E31EB05-9DAF-4914-8E82-F1DFDB7F5EAC}" type="presParOf" srcId="{D3EB0DB0-78EF-409D-A077-AEC631D24A82}" destId="{4E403BAB-24BF-46A8-ADC8-37188D544B2E}" srcOrd="5" destOrd="0" presId="urn:microsoft.com/office/officeart/2018/2/layout/IconCircleList"/>
    <dgm:cxn modelId="{28544AA0-C1C7-43A6-A442-E1F16B473BE5}" type="presParOf" srcId="{D3EB0DB0-78EF-409D-A077-AEC631D24A82}" destId="{0612F239-2D55-4246-9CD3-9A01130D9A00}" srcOrd="6" destOrd="0" presId="urn:microsoft.com/office/officeart/2018/2/layout/IconCircleList"/>
    <dgm:cxn modelId="{79FD15E9-7733-4D1F-B23F-43F66FF8355B}" type="presParOf" srcId="{0612F239-2D55-4246-9CD3-9A01130D9A00}" destId="{76D9F469-1671-462E-967D-695475554D42}" srcOrd="0" destOrd="0" presId="urn:microsoft.com/office/officeart/2018/2/layout/IconCircleList"/>
    <dgm:cxn modelId="{5CDCB71D-DCC9-44D9-A696-8D4E7C01C8ED}" type="presParOf" srcId="{0612F239-2D55-4246-9CD3-9A01130D9A00}" destId="{96C74F9C-EE11-45FF-BE5D-5013715CFB11}" srcOrd="1" destOrd="0" presId="urn:microsoft.com/office/officeart/2018/2/layout/IconCircleList"/>
    <dgm:cxn modelId="{26DE712A-7E59-44BA-86FD-4999A3E1F5F7}" type="presParOf" srcId="{0612F239-2D55-4246-9CD3-9A01130D9A00}" destId="{49C023A6-0679-4D90-9FFA-81B53EAEB6D9}" srcOrd="2" destOrd="0" presId="urn:microsoft.com/office/officeart/2018/2/layout/IconCircleList"/>
    <dgm:cxn modelId="{95635AC3-1135-447C-9284-BBC9523A3E97}" type="presParOf" srcId="{0612F239-2D55-4246-9CD3-9A01130D9A00}" destId="{333B09D6-1F2B-42E8-8D7B-D57CF54ECF63}" srcOrd="3" destOrd="0" presId="urn:microsoft.com/office/officeart/2018/2/layout/IconCircleList"/>
    <dgm:cxn modelId="{465FCFB7-5F98-40F7-8953-9583F1AC71FB}" type="presParOf" srcId="{D3EB0DB0-78EF-409D-A077-AEC631D24A82}" destId="{08D84D0A-C7E2-4E9C-BBAF-707EBB0F0C9C}" srcOrd="7" destOrd="0" presId="urn:microsoft.com/office/officeart/2018/2/layout/IconCircleList"/>
    <dgm:cxn modelId="{FA4A44B1-F6A1-471E-9CFA-648EC234523C}" type="presParOf" srcId="{D3EB0DB0-78EF-409D-A077-AEC631D24A82}" destId="{39663D6F-583B-4430-88D4-6E4A4A446B4A}" srcOrd="8" destOrd="0" presId="urn:microsoft.com/office/officeart/2018/2/layout/IconCircleList"/>
    <dgm:cxn modelId="{1D6E19D2-BD0F-42E3-A847-E442EC03A64B}" type="presParOf" srcId="{39663D6F-583B-4430-88D4-6E4A4A446B4A}" destId="{8FA0B261-E58E-4257-ACA4-36EBBBAB9690}" srcOrd="0" destOrd="0" presId="urn:microsoft.com/office/officeart/2018/2/layout/IconCircleList"/>
    <dgm:cxn modelId="{F771367E-6A9F-46BC-94C0-ADCDEEF814F3}" type="presParOf" srcId="{39663D6F-583B-4430-88D4-6E4A4A446B4A}" destId="{A103998D-9C2E-4C92-B6C4-FB69D5E9243F}" srcOrd="1" destOrd="0" presId="urn:microsoft.com/office/officeart/2018/2/layout/IconCircleList"/>
    <dgm:cxn modelId="{4FE0AEA1-4079-4D0D-A51B-5D2D7D74E58B}" type="presParOf" srcId="{39663D6F-583B-4430-88D4-6E4A4A446B4A}" destId="{155D4A67-DD58-4ADD-BEF2-3590A5E523C4}" srcOrd="2" destOrd="0" presId="urn:microsoft.com/office/officeart/2018/2/layout/IconCircleList"/>
    <dgm:cxn modelId="{543068E9-FA81-4CC3-843F-91D842F53068}" type="presParOf" srcId="{39663D6F-583B-4430-88D4-6E4A4A446B4A}" destId="{41A162DF-AB73-4BE5-BBA2-C23E018714BA}" srcOrd="3" destOrd="0" presId="urn:microsoft.com/office/officeart/2018/2/layout/IconCircleList"/>
    <dgm:cxn modelId="{342E1AB3-46B8-4104-80B9-136D85442B79}" type="presParOf" srcId="{D3EB0DB0-78EF-409D-A077-AEC631D24A82}" destId="{30E9CC66-0905-4B60-8509-DDFDF73981FD}" srcOrd="9" destOrd="0" presId="urn:microsoft.com/office/officeart/2018/2/layout/IconCircleList"/>
    <dgm:cxn modelId="{C18A69CF-476F-42B2-ACE3-9254A932DF74}" type="presParOf" srcId="{D3EB0DB0-78EF-409D-A077-AEC631D24A82}" destId="{BE487FF0-387C-48E7-9C5D-B523D6BD10F7}" srcOrd="10" destOrd="0" presId="urn:microsoft.com/office/officeart/2018/2/layout/IconCircleList"/>
    <dgm:cxn modelId="{53D503EE-F5F5-40A9-AE18-57C4607502C1}" type="presParOf" srcId="{BE487FF0-387C-48E7-9C5D-B523D6BD10F7}" destId="{74C84C13-804E-4DA3-B517-4A14B7FFC268}" srcOrd="0" destOrd="0" presId="urn:microsoft.com/office/officeart/2018/2/layout/IconCircleList"/>
    <dgm:cxn modelId="{8DB899BF-C749-41F1-AA86-FA43062523CE}" type="presParOf" srcId="{BE487FF0-387C-48E7-9C5D-B523D6BD10F7}" destId="{1E1BBE37-FABA-4877-BE51-E304DBB785E2}" srcOrd="1" destOrd="0" presId="urn:microsoft.com/office/officeart/2018/2/layout/IconCircleList"/>
    <dgm:cxn modelId="{DD5545EB-C129-4AC0-A13C-CCB22A5A60E5}" type="presParOf" srcId="{BE487FF0-387C-48E7-9C5D-B523D6BD10F7}" destId="{C2315175-B8C9-4FC7-AC08-7D411ADAC1CA}" srcOrd="2" destOrd="0" presId="urn:microsoft.com/office/officeart/2018/2/layout/IconCircleList"/>
    <dgm:cxn modelId="{29BE53FA-C70D-49E7-886E-4199754880EF}" type="presParOf" srcId="{BE487FF0-387C-48E7-9C5D-B523D6BD10F7}" destId="{2F172450-552F-4C45-9B55-DAB039C6719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C6DB9D-CB0F-4AF4-812C-2AF43338AAD4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B4089EC-618A-4125-A30C-96382D9E12C4}">
      <dgm:prSet/>
      <dgm:spPr/>
      <dgm:t>
        <a:bodyPr/>
        <a:lstStyle/>
        <a:p>
          <a:pPr>
            <a:defRPr b="1"/>
          </a:pPr>
          <a:r>
            <a:rPr lang="en-US" dirty="0"/>
            <a:t>Key Interventions</a:t>
          </a:r>
        </a:p>
      </dgm:t>
    </dgm:pt>
    <dgm:pt modelId="{6DD3834A-CDA9-4EC0-8D34-85FBFF5183BD}" type="parTrans" cxnId="{1161FC51-10EA-4CF2-AFB8-C74A76663EDF}">
      <dgm:prSet/>
      <dgm:spPr/>
      <dgm:t>
        <a:bodyPr/>
        <a:lstStyle/>
        <a:p>
          <a:endParaRPr lang="en-US"/>
        </a:p>
      </dgm:t>
    </dgm:pt>
    <dgm:pt modelId="{826E9075-7B92-4EE9-B693-77AB9887A50B}" type="sibTrans" cxnId="{1161FC51-10EA-4CF2-AFB8-C74A76663EDF}">
      <dgm:prSet/>
      <dgm:spPr/>
      <dgm:t>
        <a:bodyPr/>
        <a:lstStyle/>
        <a:p>
          <a:endParaRPr lang="en-US"/>
        </a:p>
      </dgm:t>
    </dgm:pt>
    <dgm:pt modelId="{EE4F0F31-8371-4EB7-BAC6-58DC71377EAF}">
      <dgm:prSet custT="1"/>
      <dgm:spPr/>
      <dgm:t>
        <a:bodyPr/>
        <a:lstStyle/>
        <a:p>
          <a:r>
            <a:rPr lang="en-US" sz="1600" dirty="0"/>
            <a:t>• Understanding Your Culture (UYC) mirroring workshop</a:t>
          </a:r>
        </a:p>
      </dgm:t>
    </dgm:pt>
    <dgm:pt modelId="{21067944-7AC5-4331-96CC-EF38F7E9E83A}" type="parTrans" cxnId="{C02B998E-B5DC-4488-9DB3-F4BBE8C79348}">
      <dgm:prSet/>
      <dgm:spPr/>
      <dgm:t>
        <a:bodyPr/>
        <a:lstStyle/>
        <a:p>
          <a:endParaRPr lang="en-US"/>
        </a:p>
      </dgm:t>
    </dgm:pt>
    <dgm:pt modelId="{682A55B1-064C-45C8-B255-2254E5C16853}" type="sibTrans" cxnId="{C02B998E-B5DC-4488-9DB3-F4BBE8C79348}">
      <dgm:prSet/>
      <dgm:spPr/>
      <dgm:t>
        <a:bodyPr/>
        <a:lstStyle/>
        <a:p>
          <a:endParaRPr lang="en-US"/>
        </a:p>
      </dgm:t>
    </dgm:pt>
    <dgm:pt modelId="{A454C6C4-971D-4622-93F9-F26FE2DFA4AE}">
      <dgm:prSet custT="1"/>
      <dgm:spPr/>
      <dgm:t>
        <a:bodyPr/>
        <a:lstStyle/>
        <a:p>
          <a:r>
            <a:rPr lang="en-US" sz="1600" dirty="0"/>
            <a:t>• Field Observations </a:t>
          </a:r>
        </a:p>
      </dgm:t>
    </dgm:pt>
    <dgm:pt modelId="{FB523931-43CF-4A64-A06E-DC0AA32EF6BB}" type="parTrans" cxnId="{1377370E-69D1-411C-AADF-2ED5F12519F6}">
      <dgm:prSet/>
      <dgm:spPr/>
      <dgm:t>
        <a:bodyPr/>
        <a:lstStyle/>
        <a:p>
          <a:endParaRPr lang="en-US"/>
        </a:p>
      </dgm:t>
    </dgm:pt>
    <dgm:pt modelId="{AF563066-43ED-429D-A25F-F182ED4A3189}" type="sibTrans" cxnId="{1377370E-69D1-411C-AADF-2ED5F12519F6}">
      <dgm:prSet/>
      <dgm:spPr/>
      <dgm:t>
        <a:bodyPr/>
        <a:lstStyle/>
        <a:p>
          <a:endParaRPr lang="en-US"/>
        </a:p>
      </dgm:t>
    </dgm:pt>
    <dgm:pt modelId="{E284F12D-F9D4-4382-A95B-45A5A30F046B}">
      <dgm:prSet custT="1"/>
      <dgm:spPr/>
      <dgm:t>
        <a:bodyPr/>
        <a:lstStyle/>
        <a:p>
          <a:r>
            <a:rPr lang="en-US" sz="1600"/>
            <a:t>• Data analysis </a:t>
          </a:r>
        </a:p>
      </dgm:t>
    </dgm:pt>
    <dgm:pt modelId="{369BF46B-31C9-4761-875A-725C3AD14504}" type="parTrans" cxnId="{805EFC96-7CF5-4FBD-8EED-7ECF9079C046}">
      <dgm:prSet/>
      <dgm:spPr/>
      <dgm:t>
        <a:bodyPr/>
        <a:lstStyle/>
        <a:p>
          <a:endParaRPr lang="en-US"/>
        </a:p>
      </dgm:t>
    </dgm:pt>
    <dgm:pt modelId="{F5762FE4-83A0-4D01-B57D-C55D507D80F0}" type="sibTrans" cxnId="{805EFC96-7CF5-4FBD-8EED-7ECF9079C046}">
      <dgm:prSet/>
      <dgm:spPr/>
      <dgm:t>
        <a:bodyPr/>
        <a:lstStyle/>
        <a:p>
          <a:endParaRPr lang="en-US"/>
        </a:p>
      </dgm:t>
    </dgm:pt>
    <dgm:pt modelId="{48FA5B3D-6E57-443F-890C-5A95A26B800D}">
      <dgm:prSet custT="1"/>
      <dgm:spPr/>
      <dgm:t>
        <a:bodyPr/>
        <a:lstStyle/>
        <a:p>
          <a:r>
            <a:rPr lang="en-US" sz="1600" dirty="0"/>
            <a:t>• One-on-One dialogues </a:t>
          </a:r>
        </a:p>
      </dgm:t>
    </dgm:pt>
    <dgm:pt modelId="{01A7B021-539E-4CC8-A995-5CC2FC997193}" type="parTrans" cxnId="{86F7546A-FE14-4DAD-BBAC-5AFAB08E6A42}">
      <dgm:prSet/>
      <dgm:spPr/>
      <dgm:t>
        <a:bodyPr/>
        <a:lstStyle/>
        <a:p>
          <a:endParaRPr lang="en-US"/>
        </a:p>
      </dgm:t>
    </dgm:pt>
    <dgm:pt modelId="{0359B272-97E5-4698-B963-4C9C8A29D8E4}" type="sibTrans" cxnId="{86F7546A-FE14-4DAD-BBAC-5AFAB08E6A42}">
      <dgm:prSet/>
      <dgm:spPr/>
      <dgm:t>
        <a:bodyPr/>
        <a:lstStyle/>
        <a:p>
          <a:endParaRPr lang="en-US"/>
        </a:p>
      </dgm:t>
    </dgm:pt>
    <dgm:pt modelId="{AD44725D-5578-4C91-908F-1F3D1220E8BD}">
      <dgm:prSet custT="1"/>
      <dgm:spPr/>
      <dgm:t>
        <a:bodyPr/>
        <a:lstStyle/>
        <a:p>
          <a:r>
            <a:rPr lang="en-US" sz="1600" dirty="0"/>
            <a:t>• Focused group discussions </a:t>
          </a:r>
        </a:p>
      </dgm:t>
    </dgm:pt>
    <dgm:pt modelId="{AA82D170-1CD4-4ED1-B8F0-29041B2BC6A6}" type="parTrans" cxnId="{2217D677-8BC5-4CCC-9A13-C0C338DB4FBC}">
      <dgm:prSet/>
      <dgm:spPr/>
      <dgm:t>
        <a:bodyPr/>
        <a:lstStyle/>
        <a:p>
          <a:endParaRPr lang="en-US"/>
        </a:p>
      </dgm:t>
    </dgm:pt>
    <dgm:pt modelId="{C2EFA238-5B8F-42C8-98C7-E796BAF40EBD}" type="sibTrans" cxnId="{2217D677-8BC5-4CCC-9A13-C0C338DB4FBC}">
      <dgm:prSet/>
      <dgm:spPr/>
      <dgm:t>
        <a:bodyPr/>
        <a:lstStyle/>
        <a:p>
          <a:endParaRPr lang="en-US"/>
        </a:p>
      </dgm:t>
    </dgm:pt>
    <dgm:pt modelId="{961278EF-2AB0-4435-9DD7-F50BCF10017E}">
      <dgm:prSet/>
      <dgm:spPr/>
      <dgm:t>
        <a:bodyPr/>
        <a:lstStyle/>
        <a:p>
          <a:pPr>
            <a:defRPr b="1"/>
          </a:pPr>
          <a:r>
            <a:rPr lang="en-US" dirty="0"/>
            <a:t>Observation of Safety Observers</a:t>
          </a:r>
        </a:p>
      </dgm:t>
    </dgm:pt>
    <dgm:pt modelId="{BEE1A459-841C-4088-BB4C-54ACB387F8C8}" type="parTrans" cxnId="{7A11F91F-8477-4B51-A21D-02216ABAB19D}">
      <dgm:prSet/>
      <dgm:spPr/>
      <dgm:t>
        <a:bodyPr/>
        <a:lstStyle/>
        <a:p>
          <a:endParaRPr lang="en-US"/>
        </a:p>
      </dgm:t>
    </dgm:pt>
    <dgm:pt modelId="{ABAE36C3-FD6E-4C98-BFF5-85F198E59AFD}" type="sibTrans" cxnId="{7A11F91F-8477-4B51-A21D-02216ABAB19D}">
      <dgm:prSet/>
      <dgm:spPr/>
      <dgm:t>
        <a:bodyPr/>
        <a:lstStyle/>
        <a:p>
          <a:endParaRPr lang="en-US"/>
        </a:p>
      </dgm:t>
    </dgm:pt>
    <dgm:pt modelId="{4BF50163-3873-474A-95C5-2CD2F5CDF5DE}">
      <dgm:prSet custT="1"/>
      <dgm:spPr/>
      <dgm:t>
        <a:bodyPr/>
        <a:lstStyle/>
        <a:p>
          <a:r>
            <a:rPr lang="en-US" sz="1800" dirty="0"/>
            <a:t>• </a:t>
          </a:r>
          <a:r>
            <a:rPr lang="en-US" sz="1600" dirty="0"/>
            <a:t>Feedback of Draft Diagnostic Study report in the Accept, Aspire and Act (AAA) workshop</a:t>
          </a:r>
          <a:endParaRPr lang="en-US" sz="1800" dirty="0"/>
        </a:p>
      </dgm:t>
    </dgm:pt>
    <dgm:pt modelId="{C5117836-9F85-4D57-8780-030A293C0C44}" type="parTrans" cxnId="{4BAA1FAC-61DA-4914-8093-8D1FE073F227}">
      <dgm:prSet/>
      <dgm:spPr/>
      <dgm:t>
        <a:bodyPr/>
        <a:lstStyle/>
        <a:p>
          <a:endParaRPr lang="en-US"/>
        </a:p>
      </dgm:t>
    </dgm:pt>
    <dgm:pt modelId="{0A73D01C-DCB4-4D91-8BA5-CFEDD04EDDB7}" type="sibTrans" cxnId="{4BAA1FAC-61DA-4914-8093-8D1FE073F227}">
      <dgm:prSet/>
      <dgm:spPr/>
      <dgm:t>
        <a:bodyPr/>
        <a:lstStyle/>
        <a:p>
          <a:endParaRPr lang="en-US"/>
        </a:p>
      </dgm:t>
    </dgm:pt>
    <dgm:pt modelId="{F0E1E504-2F8B-489B-BD53-C23BBF3423A7}">
      <dgm:prSet/>
      <dgm:spPr/>
      <dgm:t>
        <a:bodyPr/>
        <a:lstStyle/>
        <a:p>
          <a:pPr>
            <a:defRPr b="1"/>
          </a:pPr>
          <a:r>
            <a:rPr lang="en-US" dirty="0"/>
            <a:t>Outcomes </a:t>
          </a:r>
        </a:p>
      </dgm:t>
    </dgm:pt>
    <dgm:pt modelId="{496C05B0-E900-4DB1-9FF4-6A92A2DCF197}" type="parTrans" cxnId="{8815DCC3-47F0-4817-8F40-449F63E59B60}">
      <dgm:prSet/>
      <dgm:spPr/>
      <dgm:t>
        <a:bodyPr/>
        <a:lstStyle/>
        <a:p>
          <a:endParaRPr lang="en-US"/>
        </a:p>
      </dgm:t>
    </dgm:pt>
    <dgm:pt modelId="{FA5F91E1-ED60-4804-8114-A03DF67D911F}" type="sibTrans" cxnId="{8815DCC3-47F0-4817-8F40-449F63E59B60}">
      <dgm:prSet/>
      <dgm:spPr/>
      <dgm:t>
        <a:bodyPr/>
        <a:lstStyle/>
        <a:p>
          <a:endParaRPr lang="en-US"/>
        </a:p>
      </dgm:t>
    </dgm:pt>
    <dgm:pt modelId="{B7370C6C-B5D4-42C7-A8D4-96984BAD28D5}">
      <dgm:prSet custT="1"/>
      <dgm:spPr/>
      <dgm:t>
        <a:bodyPr/>
        <a:lstStyle/>
        <a:p>
          <a:r>
            <a:rPr lang="en-US" sz="1800" dirty="0"/>
            <a:t>• </a:t>
          </a:r>
          <a:r>
            <a:rPr lang="en-US" sz="1600" dirty="0"/>
            <a:t>Finalized Diagnostic study report</a:t>
          </a:r>
        </a:p>
      </dgm:t>
    </dgm:pt>
    <dgm:pt modelId="{160B7DB6-8F6B-4AB2-9055-80EE463F84CD}" type="parTrans" cxnId="{AA992336-907B-4275-870E-E71293D6D31F}">
      <dgm:prSet/>
      <dgm:spPr/>
      <dgm:t>
        <a:bodyPr/>
        <a:lstStyle/>
        <a:p>
          <a:endParaRPr lang="en-US"/>
        </a:p>
      </dgm:t>
    </dgm:pt>
    <dgm:pt modelId="{0D2A4B5C-C686-4A39-B419-68FE27F05725}" type="sibTrans" cxnId="{AA992336-907B-4275-870E-E71293D6D31F}">
      <dgm:prSet/>
      <dgm:spPr/>
      <dgm:t>
        <a:bodyPr/>
        <a:lstStyle/>
        <a:p>
          <a:endParaRPr lang="en-US"/>
        </a:p>
      </dgm:t>
    </dgm:pt>
    <dgm:pt modelId="{B534A256-8590-4B8A-A335-EB9F29D54171}">
      <dgm:prSet custT="1"/>
      <dgm:spPr/>
      <dgm:t>
        <a:bodyPr/>
        <a:lstStyle/>
        <a:p>
          <a:r>
            <a:rPr lang="en-US" sz="1600" dirty="0"/>
            <a:t>• Finalized Intervention plan</a:t>
          </a:r>
        </a:p>
      </dgm:t>
    </dgm:pt>
    <dgm:pt modelId="{9A2169F5-321D-4C09-9B37-31C00171F24C}" type="parTrans" cxnId="{C72C9076-CA0B-4478-97A1-E8F598E86F3A}">
      <dgm:prSet/>
      <dgm:spPr/>
      <dgm:t>
        <a:bodyPr/>
        <a:lstStyle/>
        <a:p>
          <a:endParaRPr lang="en-US"/>
        </a:p>
      </dgm:t>
    </dgm:pt>
    <dgm:pt modelId="{B3C70A1E-1B47-4B8E-A2AD-9182C98C9DD6}" type="sibTrans" cxnId="{C72C9076-CA0B-4478-97A1-E8F598E86F3A}">
      <dgm:prSet/>
      <dgm:spPr/>
      <dgm:t>
        <a:bodyPr/>
        <a:lstStyle/>
        <a:p>
          <a:endParaRPr lang="en-US"/>
        </a:p>
      </dgm:t>
    </dgm:pt>
    <dgm:pt modelId="{054BFC7A-9D90-4C45-91FE-77F0A0B39029}" type="pres">
      <dgm:prSet presAssocID="{F5C6DB9D-CB0F-4AF4-812C-2AF43338AAD4}" presName="Name0" presStyleCnt="0">
        <dgm:presLayoutVars>
          <dgm:dir/>
          <dgm:animLvl val="lvl"/>
          <dgm:resizeHandles val="exact"/>
        </dgm:presLayoutVars>
      </dgm:prSet>
      <dgm:spPr/>
    </dgm:pt>
    <dgm:pt modelId="{262943D5-FF83-4EFF-B012-0B609F871592}" type="pres">
      <dgm:prSet presAssocID="{8B4089EC-618A-4125-A30C-96382D9E12C4}" presName="composite" presStyleCnt="0"/>
      <dgm:spPr/>
    </dgm:pt>
    <dgm:pt modelId="{E923D372-698A-497C-A5AD-266BEA939E6C}" type="pres">
      <dgm:prSet presAssocID="{8B4089EC-618A-4125-A30C-96382D9E12C4}" presName="parTx" presStyleLbl="alignNode1" presStyleIdx="0" presStyleCnt="3">
        <dgm:presLayoutVars>
          <dgm:chMax val="0"/>
          <dgm:chPref val="0"/>
        </dgm:presLayoutVars>
      </dgm:prSet>
      <dgm:spPr/>
    </dgm:pt>
    <dgm:pt modelId="{F30113D7-C96C-4044-95D6-A8B23012AC2C}" type="pres">
      <dgm:prSet presAssocID="{8B4089EC-618A-4125-A30C-96382D9E12C4}" presName="desTx" presStyleLbl="alignAccFollowNode1" presStyleIdx="0" presStyleCnt="3">
        <dgm:presLayoutVars/>
      </dgm:prSet>
      <dgm:spPr/>
    </dgm:pt>
    <dgm:pt modelId="{2EA46826-0766-4A30-8AC1-E6552F91FA06}" type="pres">
      <dgm:prSet presAssocID="{826E9075-7B92-4EE9-B693-77AB9887A50B}" presName="space" presStyleCnt="0"/>
      <dgm:spPr/>
    </dgm:pt>
    <dgm:pt modelId="{2063DBFB-FAA7-48AC-AE4A-D46C9B3C19C9}" type="pres">
      <dgm:prSet presAssocID="{961278EF-2AB0-4435-9DD7-F50BCF10017E}" presName="composite" presStyleCnt="0"/>
      <dgm:spPr/>
    </dgm:pt>
    <dgm:pt modelId="{17C79AA3-6EE6-4014-8C7A-15BE393F1B93}" type="pres">
      <dgm:prSet presAssocID="{961278EF-2AB0-4435-9DD7-F50BCF10017E}" presName="parTx" presStyleLbl="alignNode1" presStyleIdx="1" presStyleCnt="3">
        <dgm:presLayoutVars>
          <dgm:chMax val="0"/>
          <dgm:chPref val="0"/>
        </dgm:presLayoutVars>
      </dgm:prSet>
      <dgm:spPr/>
    </dgm:pt>
    <dgm:pt modelId="{1CF8F4B2-D5A2-49CC-9CB2-D75D963B58F1}" type="pres">
      <dgm:prSet presAssocID="{961278EF-2AB0-4435-9DD7-F50BCF10017E}" presName="desTx" presStyleLbl="alignAccFollowNode1" presStyleIdx="1" presStyleCnt="3">
        <dgm:presLayoutVars/>
      </dgm:prSet>
      <dgm:spPr/>
    </dgm:pt>
    <dgm:pt modelId="{88EE5E47-9551-45E6-AEDD-284B51D26600}" type="pres">
      <dgm:prSet presAssocID="{ABAE36C3-FD6E-4C98-BFF5-85F198E59AFD}" presName="space" presStyleCnt="0"/>
      <dgm:spPr/>
    </dgm:pt>
    <dgm:pt modelId="{241A5179-9C79-468B-AEDA-8A0B81CF31DF}" type="pres">
      <dgm:prSet presAssocID="{F0E1E504-2F8B-489B-BD53-C23BBF3423A7}" presName="composite" presStyleCnt="0"/>
      <dgm:spPr/>
    </dgm:pt>
    <dgm:pt modelId="{A0DF8E28-5162-4BDE-A1CB-47A858411C27}" type="pres">
      <dgm:prSet presAssocID="{F0E1E504-2F8B-489B-BD53-C23BBF3423A7}" presName="parTx" presStyleLbl="alignNode1" presStyleIdx="2" presStyleCnt="3">
        <dgm:presLayoutVars>
          <dgm:chMax val="0"/>
          <dgm:chPref val="0"/>
        </dgm:presLayoutVars>
      </dgm:prSet>
      <dgm:spPr/>
    </dgm:pt>
    <dgm:pt modelId="{F457D8D8-AF77-451E-9164-B7A4CBE5362A}" type="pres">
      <dgm:prSet presAssocID="{F0E1E504-2F8B-489B-BD53-C23BBF3423A7}" presName="desTx" presStyleLbl="alignAccFollowNode1" presStyleIdx="2" presStyleCnt="3">
        <dgm:presLayoutVars/>
      </dgm:prSet>
      <dgm:spPr/>
    </dgm:pt>
  </dgm:ptLst>
  <dgm:cxnLst>
    <dgm:cxn modelId="{A7015805-8E5F-443D-9C45-B5109E39D733}" type="presOf" srcId="{8B4089EC-618A-4125-A30C-96382D9E12C4}" destId="{E923D372-698A-497C-A5AD-266BEA939E6C}" srcOrd="0" destOrd="0" presId="urn:microsoft.com/office/officeart/2016/7/layout/ChevronBlockProcess"/>
    <dgm:cxn modelId="{1377370E-69D1-411C-AADF-2ED5F12519F6}" srcId="{8B4089EC-618A-4125-A30C-96382D9E12C4}" destId="{A454C6C4-971D-4622-93F9-F26FE2DFA4AE}" srcOrd="1" destOrd="0" parTransId="{FB523931-43CF-4A64-A06E-DC0AA32EF6BB}" sibTransId="{AF563066-43ED-429D-A25F-F182ED4A3189}"/>
    <dgm:cxn modelId="{7A11F91F-8477-4B51-A21D-02216ABAB19D}" srcId="{F5C6DB9D-CB0F-4AF4-812C-2AF43338AAD4}" destId="{961278EF-2AB0-4435-9DD7-F50BCF10017E}" srcOrd="1" destOrd="0" parTransId="{BEE1A459-841C-4088-BB4C-54ACB387F8C8}" sibTransId="{ABAE36C3-FD6E-4C98-BFF5-85F198E59AFD}"/>
    <dgm:cxn modelId="{E460E321-67FF-4520-8A52-594323B9FA0F}" type="presOf" srcId="{B534A256-8590-4B8A-A335-EB9F29D54171}" destId="{F457D8D8-AF77-451E-9164-B7A4CBE5362A}" srcOrd="0" destOrd="1" presId="urn:microsoft.com/office/officeart/2016/7/layout/ChevronBlockProcess"/>
    <dgm:cxn modelId="{AA992336-907B-4275-870E-E71293D6D31F}" srcId="{F0E1E504-2F8B-489B-BD53-C23BBF3423A7}" destId="{B7370C6C-B5D4-42C7-A8D4-96984BAD28D5}" srcOrd="0" destOrd="0" parTransId="{160B7DB6-8F6B-4AB2-9055-80EE463F84CD}" sibTransId="{0D2A4B5C-C686-4A39-B419-68FE27F05725}"/>
    <dgm:cxn modelId="{86F7546A-FE14-4DAD-BBAC-5AFAB08E6A42}" srcId="{8B4089EC-618A-4125-A30C-96382D9E12C4}" destId="{48FA5B3D-6E57-443F-890C-5A95A26B800D}" srcOrd="3" destOrd="0" parTransId="{01A7B021-539E-4CC8-A995-5CC2FC997193}" sibTransId="{0359B272-97E5-4698-B963-4C9C8A29D8E4}"/>
    <dgm:cxn modelId="{337A326C-D2D4-454B-87E0-40F6319F2D9B}" type="presOf" srcId="{E284F12D-F9D4-4382-A95B-45A5A30F046B}" destId="{F30113D7-C96C-4044-95D6-A8B23012AC2C}" srcOrd="0" destOrd="2" presId="urn:microsoft.com/office/officeart/2016/7/layout/ChevronBlockProcess"/>
    <dgm:cxn modelId="{1161FC51-10EA-4CF2-AFB8-C74A76663EDF}" srcId="{F5C6DB9D-CB0F-4AF4-812C-2AF43338AAD4}" destId="{8B4089EC-618A-4125-A30C-96382D9E12C4}" srcOrd="0" destOrd="0" parTransId="{6DD3834A-CDA9-4EC0-8D34-85FBFF5183BD}" sibTransId="{826E9075-7B92-4EE9-B693-77AB9887A50B}"/>
    <dgm:cxn modelId="{2FF40353-438F-480D-ADD9-B65AC929A132}" type="presOf" srcId="{A454C6C4-971D-4622-93F9-F26FE2DFA4AE}" destId="{F30113D7-C96C-4044-95D6-A8B23012AC2C}" srcOrd="0" destOrd="1" presId="urn:microsoft.com/office/officeart/2016/7/layout/ChevronBlockProcess"/>
    <dgm:cxn modelId="{58F14E74-49E9-43EA-B575-40074CFE1A1D}" type="presOf" srcId="{B7370C6C-B5D4-42C7-A8D4-96984BAD28D5}" destId="{F457D8D8-AF77-451E-9164-B7A4CBE5362A}" srcOrd="0" destOrd="0" presId="urn:microsoft.com/office/officeart/2016/7/layout/ChevronBlockProcess"/>
    <dgm:cxn modelId="{6E90EE75-58EE-4A35-A18A-BA44C31515AF}" type="presOf" srcId="{4BF50163-3873-474A-95C5-2CD2F5CDF5DE}" destId="{1CF8F4B2-D5A2-49CC-9CB2-D75D963B58F1}" srcOrd="0" destOrd="0" presId="urn:microsoft.com/office/officeart/2016/7/layout/ChevronBlockProcess"/>
    <dgm:cxn modelId="{C72C9076-CA0B-4478-97A1-E8F598E86F3A}" srcId="{F0E1E504-2F8B-489B-BD53-C23BBF3423A7}" destId="{B534A256-8590-4B8A-A335-EB9F29D54171}" srcOrd="1" destOrd="0" parTransId="{9A2169F5-321D-4C09-9B37-31C00171F24C}" sibTransId="{B3C70A1E-1B47-4B8E-A2AD-9182C98C9DD6}"/>
    <dgm:cxn modelId="{2217D677-8BC5-4CCC-9A13-C0C338DB4FBC}" srcId="{8B4089EC-618A-4125-A30C-96382D9E12C4}" destId="{AD44725D-5578-4C91-908F-1F3D1220E8BD}" srcOrd="4" destOrd="0" parTransId="{AA82D170-1CD4-4ED1-B8F0-29041B2BC6A6}" sibTransId="{C2EFA238-5B8F-42C8-98C7-E796BAF40EBD}"/>
    <dgm:cxn modelId="{BB2AEE8D-99D6-4C95-8E32-F07444F64F83}" type="presOf" srcId="{48FA5B3D-6E57-443F-890C-5A95A26B800D}" destId="{F30113D7-C96C-4044-95D6-A8B23012AC2C}" srcOrd="0" destOrd="3" presId="urn:microsoft.com/office/officeart/2016/7/layout/ChevronBlockProcess"/>
    <dgm:cxn modelId="{C02B998E-B5DC-4488-9DB3-F4BBE8C79348}" srcId="{8B4089EC-618A-4125-A30C-96382D9E12C4}" destId="{EE4F0F31-8371-4EB7-BAC6-58DC71377EAF}" srcOrd="0" destOrd="0" parTransId="{21067944-7AC5-4331-96CC-EF38F7E9E83A}" sibTransId="{682A55B1-064C-45C8-B255-2254E5C16853}"/>
    <dgm:cxn modelId="{805EFC96-7CF5-4FBD-8EED-7ECF9079C046}" srcId="{8B4089EC-618A-4125-A30C-96382D9E12C4}" destId="{E284F12D-F9D4-4382-A95B-45A5A30F046B}" srcOrd="2" destOrd="0" parTransId="{369BF46B-31C9-4761-875A-725C3AD14504}" sibTransId="{F5762FE4-83A0-4D01-B57D-C55D507D80F0}"/>
    <dgm:cxn modelId="{072B6FA4-32D8-4B9C-80B6-E7F06AF74318}" type="presOf" srcId="{F5C6DB9D-CB0F-4AF4-812C-2AF43338AAD4}" destId="{054BFC7A-9D90-4C45-91FE-77F0A0B39029}" srcOrd="0" destOrd="0" presId="urn:microsoft.com/office/officeart/2016/7/layout/ChevronBlockProcess"/>
    <dgm:cxn modelId="{4BAA1FAC-61DA-4914-8093-8D1FE073F227}" srcId="{961278EF-2AB0-4435-9DD7-F50BCF10017E}" destId="{4BF50163-3873-474A-95C5-2CD2F5CDF5DE}" srcOrd="0" destOrd="0" parTransId="{C5117836-9F85-4D57-8780-030A293C0C44}" sibTransId="{0A73D01C-DCB4-4D91-8BA5-CFEDD04EDDB7}"/>
    <dgm:cxn modelId="{4FB254BC-F1D0-4168-B05A-30B12C7EBE1B}" type="presOf" srcId="{EE4F0F31-8371-4EB7-BAC6-58DC71377EAF}" destId="{F30113D7-C96C-4044-95D6-A8B23012AC2C}" srcOrd="0" destOrd="0" presId="urn:microsoft.com/office/officeart/2016/7/layout/ChevronBlockProcess"/>
    <dgm:cxn modelId="{8815DCC3-47F0-4817-8F40-449F63E59B60}" srcId="{F5C6DB9D-CB0F-4AF4-812C-2AF43338AAD4}" destId="{F0E1E504-2F8B-489B-BD53-C23BBF3423A7}" srcOrd="2" destOrd="0" parTransId="{496C05B0-E900-4DB1-9FF4-6A92A2DCF197}" sibTransId="{FA5F91E1-ED60-4804-8114-A03DF67D911F}"/>
    <dgm:cxn modelId="{D12672DD-5B92-4228-AFA1-F7A66EE92FDD}" type="presOf" srcId="{AD44725D-5578-4C91-908F-1F3D1220E8BD}" destId="{F30113D7-C96C-4044-95D6-A8B23012AC2C}" srcOrd="0" destOrd="4" presId="urn:microsoft.com/office/officeart/2016/7/layout/ChevronBlockProcess"/>
    <dgm:cxn modelId="{851A82DF-D382-4F86-A35B-B246EDCBBEF7}" type="presOf" srcId="{961278EF-2AB0-4435-9DD7-F50BCF10017E}" destId="{17C79AA3-6EE6-4014-8C7A-15BE393F1B93}" srcOrd="0" destOrd="0" presId="urn:microsoft.com/office/officeart/2016/7/layout/ChevronBlockProcess"/>
    <dgm:cxn modelId="{46EA8EE9-2321-4FFF-ADDB-79042CFEFD5B}" type="presOf" srcId="{F0E1E504-2F8B-489B-BD53-C23BBF3423A7}" destId="{A0DF8E28-5162-4BDE-A1CB-47A858411C27}" srcOrd="0" destOrd="0" presId="urn:microsoft.com/office/officeart/2016/7/layout/ChevronBlockProcess"/>
    <dgm:cxn modelId="{8FB77742-C6D8-41F3-9584-3A12798400ED}" type="presParOf" srcId="{054BFC7A-9D90-4C45-91FE-77F0A0B39029}" destId="{262943D5-FF83-4EFF-B012-0B609F871592}" srcOrd="0" destOrd="0" presId="urn:microsoft.com/office/officeart/2016/7/layout/ChevronBlockProcess"/>
    <dgm:cxn modelId="{0F7CE065-E6E9-434F-8170-AABD08BE92DD}" type="presParOf" srcId="{262943D5-FF83-4EFF-B012-0B609F871592}" destId="{E923D372-698A-497C-A5AD-266BEA939E6C}" srcOrd="0" destOrd="0" presId="urn:microsoft.com/office/officeart/2016/7/layout/ChevronBlockProcess"/>
    <dgm:cxn modelId="{6AC67682-47C8-4E5B-9D65-D496E9B5492B}" type="presParOf" srcId="{262943D5-FF83-4EFF-B012-0B609F871592}" destId="{F30113D7-C96C-4044-95D6-A8B23012AC2C}" srcOrd="1" destOrd="0" presId="urn:microsoft.com/office/officeart/2016/7/layout/ChevronBlockProcess"/>
    <dgm:cxn modelId="{97689032-CCB1-4049-BF1A-CE8687537845}" type="presParOf" srcId="{054BFC7A-9D90-4C45-91FE-77F0A0B39029}" destId="{2EA46826-0766-4A30-8AC1-E6552F91FA06}" srcOrd="1" destOrd="0" presId="urn:microsoft.com/office/officeart/2016/7/layout/ChevronBlockProcess"/>
    <dgm:cxn modelId="{88996CB7-3C07-47AD-AD58-3D1C910F2E9C}" type="presParOf" srcId="{054BFC7A-9D90-4C45-91FE-77F0A0B39029}" destId="{2063DBFB-FAA7-48AC-AE4A-D46C9B3C19C9}" srcOrd="2" destOrd="0" presId="urn:microsoft.com/office/officeart/2016/7/layout/ChevronBlockProcess"/>
    <dgm:cxn modelId="{738C7DAA-F69C-4BC5-A5A7-12D6A44E0F4B}" type="presParOf" srcId="{2063DBFB-FAA7-48AC-AE4A-D46C9B3C19C9}" destId="{17C79AA3-6EE6-4014-8C7A-15BE393F1B93}" srcOrd="0" destOrd="0" presId="urn:microsoft.com/office/officeart/2016/7/layout/ChevronBlockProcess"/>
    <dgm:cxn modelId="{A327FF8D-4ABC-4611-BC9B-D0EEE95CA197}" type="presParOf" srcId="{2063DBFB-FAA7-48AC-AE4A-D46C9B3C19C9}" destId="{1CF8F4B2-D5A2-49CC-9CB2-D75D963B58F1}" srcOrd="1" destOrd="0" presId="urn:microsoft.com/office/officeart/2016/7/layout/ChevronBlockProcess"/>
    <dgm:cxn modelId="{7B1DDFB7-7F16-485C-9C0D-60FF4A963BC3}" type="presParOf" srcId="{054BFC7A-9D90-4C45-91FE-77F0A0B39029}" destId="{88EE5E47-9551-45E6-AEDD-284B51D26600}" srcOrd="3" destOrd="0" presId="urn:microsoft.com/office/officeart/2016/7/layout/ChevronBlockProcess"/>
    <dgm:cxn modelId="{E1B4A444-811D-4656-90AC-DF7A89FAE188}" type="presParOf" srcId="{054BFC7A-9D90-4C45-91FE-77F0A0B39029}" destId="{241A5179-9C79-468B-AEDA-8A0B81CF31DF}" srcOrd="4" destOrd="0" presId="urn:microsoft.com/office/officeart/2016/7/layout/ChevronBlockProcess"/>
    <dgm:cxn modelId="{3E2EB0BF-6EB4-49B5-9BC0-3A46AC96ED6B}" type="presParOf" srcId="{241A5179-9C79-468B-AEDA-8A0B81CF31DF}" destId="{A0DF8E28-5162-4BDE-A1CB-47A858411C27}" srcOrd="0" destOrd="0" presId="urn:microsoft.com/office/officeart/2016/7/layout/ChevronBlockProcess"/>
    <dgm:cxn modelId="{8E297460-6668-41BC-8FCE-4C30C7EF15ED}" type="presParOf" srcId="{241A5179-9C79-468B-AEDA-8A0B81CF31DF}" destId="{F457D8D8-AF77-451E-9164-B7A4CBE5362A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C6DB9D-CB0F-4AF4-812C-2AF43338AAD4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4089EC-618A-4125-A30C-96382D9E12C4}">
      <dgm:prSet custT="1"/>
      <dgm:spPr/>
      <dgm:t>
        <a:bodyPr/>
        <a:lstStyle/>
        <a:p>
          <a:pPr>
            <a:defRPr b="1"/>
          </a:pPr>
          <a:r>
            <a:rPr lang="en-US" sz="3200" dirty="0"/>
            <a:t>Key Interventions</a:t>
          </a:r>
        </a:p>
      </dgm:t>
    </dgm:pt>
    <dgm:pt modelId="{6DD3834A-CDA9-4EC0-8D34-85FBFF5183BD}" type="parTrans" cxnId="{1161FC51-10EA-4CF2-AFB8-C74A76663EDF}">
      <dgm:prSet/>
      <dgm:spPr/>
      <dgm:t>
        <a:bodyPr/>
        <a:lstStyle/>
        <a:p>
          <a:endParaRPr lang="en-US"/>
        </a:p>
      </dgm:t>
    </dgm:pt>
    <dgm:pt modelId="{826E9075-7B92-4EE9-B693-77AB9887A50B}" type="sibTrans" cxnId="{1161FC51-10EA-4CF2-AFB8-C74A76663EDF}">
      <dgm:prSet/>
      <dgm:spPr/>
      <dgm:t>
        <a:bodyPr/>
        <a:lstStyle/>
        <a:p>
          <a:endParaRPr lang="en-US"/>
        </a:p>
      </dgm:t>
    </dgm:pt>
    <dgm:pt modelId="{EE4F0F31-8371-4EB7-BAC6-58DC71377EAF}">
      <dgm:prSet custT="1"/>
      <dgm:spPr/>
      <dgm:t>
        <a:bodyPr/>
        <a:lstStyle/>
        <a:p>
          <a:r>
            <a:rPr lang="en-US" sz="2000" dirty="0"/>
            <a:t>2 day “Safety Leadership and Culture” program for 25 Senior Managers</a:t>
          </a:r>
        </a:p>
      </dgm:t>
    </dgm:pt>
    <dgm:pt modelId="{21067944-7AC5-4331-96CC-EF38F7E9E83A}" type="parTrans" cxnId="{C02B998E-B5DC-4488-9DB3-F4BBE8C79348}">
      <dgm:prSet/>
      <dgm:spPr/>
      <dgm:t>
        <a:bodyPr/>
        <a:lstStyle/>
        <a:p>
          <a:endParaRPr lang="en-US"/>
        </a:p>
      </dgm:t>
    </dgm:pt>
    <dgm:pt modelId="{682A55B1-064C-45C8-B255-2254E5C16853}" type="sibTrans" cxnId="{C02B998E-B5DC-4488-9DB3-F4BBE8C79348}">
      <dgm:prSet/>
      <dgm:spPr/>
      <dgm:t>
        <a:bodyPr/>
        <a:lstStyle/>
        <a:p>
          <a:endParaRPr lang="en-US"/>
        </a:p>
      </dgm:t>
    </dgm:pt>
    <dgm:pt modelId="{AD44725D-5578-4C91-908F-1F3D1220E8BD}">
      <dgm:prSet custT="1"/>
      <dgm:spPr/>
      <dgm:t>
        <a:bodyPr/>
        <a:lstStyle/>
        <a:p>
          <a:endParaRPr lang="en-US" sz="1200" dirty="0"/>
        </a:p>
      </dgm:t>
    </dgm:pt>
    <dgm:pt modelId="{AA82D170-1CD4-4ED1-B8F0-29041B2BC6A6}" type="parTrans" cxnId="{2217D677-8BC5-4CCC-9A13-C0C338DB4FBC}">
      <dgm:prSet/>
      <dgm:spPr/>
      <dgm:t>
        <a:bodyPr/>
        <a:lstStyle/>
        <a:p>
          <a:endParaRPr lang="en-US"/>
        </a:p>
      </dgm:t>
    </dgm:pt>
    <dgm:pt modelId="{C2EFA238-5B8F-42C8-98C7-E796BAF40EBD}" type="sibTrans" cxnId="{2217D677-8BC5-4CCC-9A13-C0C338DB4FBC}">
      <dgm:prSet/>
      <dgm:spPr/>
      <dgm:t>
        <a:bodyPr/>
        <a:lstStyle/>
        <a:p>
          <a:endParaRPr lang="en-US"/>
        </a:p>
      </dgm:t>
    </dgm:pt>
    <dgm:pt modelId="{F0E1E504-2F8B-489B-BD53-C23BBF3423A7}">
      <dgm:prSet custT="1"/>
      <dgm:spPr/>
      <dgm:t>
        <a:bodyPr/>
        <a:lstStyle/>
        <a:p>
          <a:pPr>
            <a:defRPr b="1"/>
          </a:pPr>
          <a:r>
            <a:rPr lang="en-US" sz="3200" dirty="0"/>
            <a:t>Outcomes</a:t>
          </a:r>
          <a:r>
            <a:rPr lang="en-US" sz="2800" dirty="0"/>
            <a:t> </a:t>
          </a:r>
        </a:p>
      </dgm:t>
    </dgm:pt>
    <dgm:pt modelId="{496C05B0-E900-4DB1-9FF4-6A92A2DCF197}" type="parTrans" cxnId="{8815DCC3-47F0-4817-8F40-449F63E59B60}">
      <dgm:prSet/>
      <dgm:spPr/>
      <dgm:t>
        <a:bodyPr/>
        <a:lstStyle/>
        <a:p>
          <a:endParaRPr lang="en-US"/>
        </a:p>
      </dgm:t>
    </dgm:pt>
    <dgm:pt modelId="{FA5F91E1-ED60-4804-8114-A03DF67D911F}" type="sibTrans" cxnId="{8815DCC3-47F0-4817-8F40-449F63E59B60}">
      <dgm:prSet/>
      <dgm:spPr/>
      <dgm:t>
        <a:bodyPr/>
        <a:lstStyle/>
        <a:p>
          <a:endParaRPr lang="en-US"/>
        </a:p>
      </dgm:t>
    </dgm:pt>
    <dgm:pt modelId="{B7370C6C-B5D4-42C7-A8D4-96984BAD28D5}">
      <dgm:prSet custT="1"/>
      <dgm:spPr/>
      <dgm:t>
        <a:bodyPr/>
        <a:lstStyle/>
        <a:p>
          <a:r>
            <a:rPr lang="en-US" sz="2000" dirty="0"/>
            <a:t>25 persons (Function Heads, HODs, Section Heads) trained in Leadership and its impact on culture. </a:t>
          </a:r>
        </a:p>
      </dgm:t>
    </dgm:pt>
    <dgm:pt modelId="{160B7DB6-8F6B-4AB2-9055-80EE463F84CD}" type="parTrans" cxnId="{AA992336-907B-4275-870E-E71293D6D31F}">
      <dgm:prSet/>
      <dgm:spPr/>
      <dgm:t>
        <a:bodyPr/>
        <a:lstStyle/>
        <a:p>
          <a:endParaRPr lang="en-US"/>
        </a:p>
      </dgm:t>
    </dgm:pt>
    <dgm:pt modelId="{0D2A4B5C-C686-4A39-B419-68FE27F05725}" type="sibTrans" cxnId="{AA992336-907B-4275-870E-E71293D6D31F}">
      <dgm:prSet/>
      <dgm:spPr/>
      <dgm:t>
        <a:bodyPr/>
        <a:lstStyle/>
        <a:p>
          <a:endParaRPr lang="en-US"/>
        </a:p>
      </dgm:t>
    </dgm:pt>
    <dgm:pt modelId="{054BFC7A-9D90-4C45-91FE-77F0A0B39029}" type="pres">
      <dgm:prSet presAssocID="{F5C6DB9D-CB0F-4AF4-812C-2AF43338AAD4}" presName="Name0" presStyleCnt="0">
        <dgm:presLayoutVars>
          <dgm:dir/>
          <dgm:animLvl val="lvl"/>
          <dgm:resizeHandles val="exact"/>
        </dgm:presLayoutVars>
      </dgm:prSet>
      <dgm:spPr/>
    </dgm:pt>
    <dgm:pt modelId="{262943D5-FF83-4EFF-B012-0B609F871592}" type="pres">
      <dgm:prSet presAssocID="{8B4089EC-618A-4125-A30C-96382D9E12C4}" presName="composite" presStyleCnt="0"/>
      <dgm:spPr/>
    </dgm:pt>
    <dgm:pt modelId="{E923D372-698A-497C-A5AD-266BEA939E6C}" type="pres">
      <dgm:prSet presAssocID="{8B4089EC-618A-4125-A30C-96382D9E12C4}" presName="parTx" presStyleLbl="alignNode1" presStyleIdx="0" presStyleCnt="2">
        <dgm:presLayoutVars>
          <dgm:chMax val="0"/>
          <dgm:chPref val="0"/>
        </dgm:presLayoutVars>
      </dgm:prSet>
      <dgm:spPr/>
    </dgm:pt>
    <dgm:pt modelId="{F30113D7-C96C-4044-95D6-A8B23012AC2C}" type="pres">
      <dgm:prSet presAssocID="{8B4089EC-618A-4125-A30C-96382D9E12C4}" presName="desTx" presStyleLbl="alignAccFollowNode1" presStyleIdx="0" presStyleCnt="2">
        <dgm:presLayoutVars/>
      </dgm:prSet>
      <dgm:spPr/>
    </dgm:pt>
    <dgm:pt modelId="{2EA46826-0766-4A30-8AC1-E6552F91FA06}" type="pres">
      <dgm:prSet presAssocID="{826E9075-7B92-4EE9-B693-77AB9887A50B}" presName="space" presStyleCnt="0"/>
      <dgm:spPr/>
    </dgm:pt>
    <dgm:pt modelId="{241A5179-9C79-468B-AEDA-8A0B81CF31DF}" type="pres">
      <dgm:prSet presAssocID="{F0E1E504-2F8B-489B-BD53-C23BBF3423A7}" presName="composite" presStyleCnt="0"/>
      <dgm:spPr/>
    </dgm:pt>
    <dgm:pt modelId="{A0DF8E28-5162-4BDE-A1CB-47A858411C27}" type="pres">
      <dgm:prSet presAssocID="{F0E1E504-2F8B-489B-BD53-C23BBF3423A7}" presName="parTx" presStyleLbl="alignNode1" presStyleIdx="1" presStyleCnt="2">
        <dgm:presLayoutVars>
          <dgm:chMax val="0"/>
          <dgm:chPref val="0"/>
        </dgm:presLayoutVars>
      </dgm:prSet>
      <dgm:spPr/>
    </dgm:pt>
    <dgm:pt modelId="{F457D8D8-AF77-451E-9164-B7A4CBE5362A}" type="pres">
      <dgm:prSet presAssocID="{F0E1E504-2F8B-489B-BD53-C23BBF3423A7}" presName="desTx" presStyleLbl="alignAccFollowNode1" presStyleIdx="1" presStyleCnt="2">
        <dgm:presLayoutVars/>
      </dgm:prSet>
      <dgm:spPr/>
    </dgm:pt>
  </dgm:ptLst>
  <dgm:cxnLst>
    <dgm:cxn modelId="{A7015805-8E5F-443D-9C45-B5109E39D733}" type="presOf" srcId="{8B4089EC-618A-4125-A30C-96382D9E12C4}" destId="{E923D372-698A-497C-A5AD-266BEA939E6C}" srcOrd="0" destOrd="0" presId="urn:microsoft.com/office/officeart/2016/7/layout/ChevronBlockProcess"/>
    <dgm:cxn modelId="{AA992336-907B-4275-870E-E71293D6D31F}" srcId="{F0E1E504-2F8B-489B-BD53-C23BBF3423A7}" destId="{B7370C6C-B5D4-42C7-A8D4-96984BAD28D5}" srcOrd="0" destOrd="0" parTransId="{160B7DB6-8F6B-4AB2-9055-80EE463F84CD}" sibTransId="{0D2A4B5C-C686-4A39-B419-68FE27F05725}"/>
    <dgm:cxn modelId="{1161FC51-10EA-4CF2-AFB8-C74A76663EDF}" srcId="{F5C6DB9D-CB0F-4AF4-812C-2AF43338AAD4}" destId="{8B4089EC-618A-4125-A30C-96382D9E12C4}" srcOrd="0" destOrd="0" parTransId="{6DD3834A-CDA9-4EC0-8D34-85FBFF5183BD}" sibTransId="{826E9075-7B92-4EE9-B693-77AB9887A50B}"/>
    <dgm:cxn modelId="{58F14E74-49E9-43EA-B575-40074CFE1A1D}" type="presOf" srcId="{B7370C6C-B5D4-42C7-A8D4-96984BAD28D5}" destId="{F457D8D8-AF77-451E-9164-B7A4CBE5362A}" srcOrd="0" destOrd="0" presId="urn:microsoft.com/office/officeart/2016/7/layout/ChevronBlockProcess"/>
    <dgm:cxn modelId="{2217D677-8BC5-4CCC-9A13-C0C338DB4FBC}" srcId="{8B4089EC-618A-4125-A30C-96382D9E12C4}" destId="{AD44725D-5578-4C91-908F-1F3D1220E8BD}" srcOrd="1" destOrd="0" parTransId="{AA82D170-1CD4-4ED1-B8F0-29041B2BC6A6}" sibTransId="{C2EFA238-5B8F-42C8-98C7-E796BAF40EBD}"/>
    <dgm:cxn modelId="{C02B998E-B5DC-4488-9DB3-F4BBE8C79348}" srcId="{8B4089EC-618A-4125-A30C-96382D9E12C4}" destId="{EE4F0F31-8371-4EB7-BAC6-58DC71377EAF}" srcOrd="0" destOrd="0" parTransId="{21067944-7AC5-4331-96CC-EF38F7E9E83A}" sibTransId="{682A55B1-064C-45C8-B255-2254E5C16853}"/>
    <dgm:cxn modelId="{072B6FA4-32D8-4B9C-80B6-E7F06AF74318}" type="presOf" srcId="{F5C6DB9D-CB0F-4AF4-812C-2AF43338AAD4}" destId="{054BFC7A-9D90-4C45-91FE-77F0A0B39029}" srcOrd="0" destOrd="0" presId="urn:microsoft.com/office/officeart/2016/7/layout/ChevronBlockProcess"/>
    <dgm:cxn modelId="{4FB254BC-F1D0-4168-B05A-30B12C7EBE1B}" type="presOf" srcId="{EE4F0F31-8371-4EB7-BAC6-58DC71377EAF}" destId="{F30113D7-C96C-4044-95D6-A8B23012AC2C}" srcOrd="0" destOrd="0" presId="urn:microsoft.com/office/officeart/2016/7/layout/ChevronBlockProcess"/>
    <dgm:cxn modelId="{8815DCC3-47F0-4817-8F40-449F63E59B60}" srcId="{F5C6DB9D-CB0F-4AF4-812C-2AF43338AAD4}" destId="{F0E1E504-2F8B-489B-BD53-C23BBF3423A7}" srcOrd="1" destOrd="0" parTransId="{496C05B0-E900-4DB1-9FF4-6A92A2DCF197}" sibTransId="{FA5F91E1-ED60-4804-8114-A03DF67D911F}"/>
    <dgm:cxn modelId="{D12672DD-5B92-4228-AFA1-F7A66EE92FDD}" type="presOf" srcId="{AD44725D-5578-4C91-908F-1F3D1220E8BD}" destId="{F30113D7-C96C-4044-95D6-A8B23012AC2C}" srcOrd="0" destOrd="1" presId="urn:microsoft.com/office/officeart/2016/7/layout/ChevronBlockProcess"/>
    <dgm:cxn modelId="{46EA8EE9-2321-4FFF-ADDB-79042CFEFD5B}" type="presOf" srcId="{F0E1E504-2F8B-489B-BD53-C23BBF3423A7}" destId="{A0DF8E28-5162-4BDE-A1CB-47A858411C27}" srcOrd="0" destOrd="0" presId="urn:microsoft.com/office/officeart/2016/7/layout/ChevronBlockProcess"/>
    <dgm:cxn modelId="{8FB77742-C6D8-41F3-9584-3A12798400ED}" type="presParOf" srcId="{054BFC7A-9D90-4C45-91FE-77F0A0B39029}" destId="{262943D5-FF83-4EFF-B012-0B609F871592}" srcOrd="0" destOrd="0" presId="urn:microsoft.com/office/officeart/2016/7/layout/ChevronBlockProcess"/>
    <dgm:cxn modelId="{0F7CE065-E6E9-434F-8170-AABD08BE92DD}" type="presParOf" srcId="{262943D5-FF83-4EFF-B012-0B609F871592}" destId="{E923D372-698A-497C-A5AD-266BEA939E6C}" srcOrd="0" destOrd="0" presId="urn:microsoft.com/office/officeart/2016/7/layout/ChevronBlockProcess"/>
    <dgm:cxn modelId="{6AC67682-47C8-4E5B-9D65-D496E9B5492B}" type="presParOf" srcId="{262943D5-FF83-4EFF-B012-0B609F871592}" destId="{F30113D7-C96C-4044-95D6-A8B23012AC2C}" srcOrd="1" destOrd="0" presId="urn:microsoft.com/office/officeart/2016/7/layout/ChevronBlockProcess"/>
    <dgm:cxn modelId="{97689032-CCB1-4049-BF1A-CE8687537845}" type="presParOf" srcId="{054BFC7A-9D90-4C45-91FE-77F0A0B39029}" destId="{2EA46826-0766-4A30-8AC1-E6552F91FA06}" srcOrd="1" destOrd="0" presId="urn:microsoft.com/office/officeart/2016/7/layout/ChevronBlockProcess"/>
    <dgm:cxn modelId="{E1B4A444-811D-4656-90AC-DF7A89FAE188}" type="presParOf" srcId="{054BFC7A-9D90-4C45-91FE-77F0A0B39029}" destId="{241A5179-9C79-468B-AEDA-8A0B81CF31DF}" srcOrd="2" destOrd="0" presId="urn:microsoft.com/office/officeart/2016/7/layout/ChevronBlockProcess"/>
    <dgm:cxn modelId="{3E2EB0BF-6EB4-49B5-9BC0-3A46AC96ED6B}" type="presParOf" srcId="{241A5179-9C79-468B-AEDA-8A0B81CF31DF}" destId="{A0DF8E28-5162-4BDE-A1CB-47A858411C27}" srcOrd="0" destOrd="0" presId="urn:microsoft.com/office/officeart/2016/7/layout/ChevronBlockProcess"/>
    <dgm:cxn modelId="{8E297460-6668-41BC-8FCE-4C30C7EF15ED}" type="presParOf" srcId="{241A5179-9C79-468B-AEDA-8A0B81CF31DF}" destId="{F457D8D8-AF77-451E-9164-B7A4CBE5362A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C6DB9D-CB0F-4AF4-812C-2AF43338AAD4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4089EC-618A-4125-A30C-96382D9E12C4}">
      <dgm:prSet custT="1"/>
      <dgm:spPr/>
      <dgm:t>
        <a:bodyPr/>
        <a:lstStyle/>
        <a:p>
          <a:pPr>
            <a:defRPr b="1"/>
          </a:pPr>
          <a:r>
            <a:rPr lang="en-US" sz="3200" dirty="0"/>
            <a:t>Key Interventions</a:t>
          </a:r>
        </a:p>
      </dgm:t>
    </dgm:pt>
    <dgm:pt modelId="{6DD3834A-CDA9-4EC0-8D34-85FBFF5183BD}" type="parTrans" cxnId="{1161FC51-10EA-4CF2-AFB8-C74A76663EDF}">
      <dgm:prSet/>
      <dgm:spPr/>
      <dgm:t>
        <a:bodyPr/>
        <a:lstStyle/>
        <a:p>
          <a:endParaRPr lang="en-US"/>
        </a:p>
      </dgm:t>
    </dgm:pt>
    <dgm:pt modelId="{826E9075-7B92-4EE9-B693-77AB9887A50B}" type="sibTrans" cxnId="{1161FC51-10EA-4CF2-AFB8-C74A76663EDF}">
      <dgm:prSet/>
      <dgm:spPr/>
      <dgm:t>
        <a:bodyPr/>
        <a:lstStyle/>
        <a:p>
          <a:endParaRPr lang="en-US"/>
        </a:p>
      </dgm:t>
    </dgm:pt>
    <dgm:pt modelId="{EE4F0F31-8371-4EB7-BAC6-58DC71377EAF}">
      <dgm:prSet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700"/>
            <a:t> </a:t>
          </a:r>
          <a:r>
            <a:rPr lang="en-US" sz="1800"/>
            <a:t>Coach / support / participate in Plant Steering Committee Meeting </a:t>
          </a:r>
          <a:endParaRPr lang="en-US" sz="1800" dirty="0"/>
        </a:p>
      </dgm:t>
    </dgm:pt>
    <dgm:pt modelId="{21067944-7AC5-4331-96CC-EF38F7E9E83A}" type="parTrans" cxnId="{C02B998E-B5DC-4488-9DB3-F4BBE8C79348}">
      <dgm:prSet/>
      <dgm:spPr/>
      <dgm:t>
        <a:bodyPr/>
        <a:lstStyle/>
        <a:p>
          <a:endParaRPr lang="en-US"/>
        </a:p>
      </dgm:t>
    </dgm:pt>
    <dgm:pt modelId="{682A55B1-064C-45C8-B255-2254E5C16853}" type="sibTrans" cxnId="{C02B998E-B5DC-4488-9DB3-F4BBE8C79348}">
      <dgm:prSet/>
      <dgm:spPr/>
      <dgm:t>
        <a:bodyPr/>
        <a:lstStyle/>
        <a:p>
          <a:endParaRPr lang="en-US"/>
        </a:p>
      </dgm:t>
    </dgm:pt>
    <dgm:pt modelId="{F0E1E504-2F8B-489B-BD53-C23BBF3423A7}">
      <dgm:prSet custT="1"/>
      <dgm:spPr/>
      <dgm:t>
        <a:bodyPr/>
        <a:lstStyle/>
        <a:p>
          <a:pPr>
            <a:defRPr b="1"/>
          </a:pPr>
          <a:r>
            <a:rPr lang="en-US" sz="3200" dirty="0"/>
            <a:t>Outcomes</a:t>
          </a:r>
          <a:r>
            <a:rPr lang="en-US" sz="3600" dirty="0"/>
            <a:t> </a:t>
          </a:r>
        </a:p>
      </dgm:t>
    </dgm:pt>
    <dgm:pt modelId="{496C05B0-E900-4DB1-9FF4-6A92A2DCF197}" type="parTrans" cxnId="{8815DCC3-47F0-4817-8F40-449F63E59B60}">
      <dgm:prSet/>
      <dgm:spPr/>
      <dgm:t>
        <a:bodyPr/>
        <a:lstStyle/>
        <a:p>
          <a:endParaRPr lang="en-US"/>
        </a:p>
      </dgm:t>
    </dgm:pt>
    <dgm:pt modelId="{FA5F91E1-ED60-4804-8114-A03DF67D911F}" type="sibTrans" cxnId="{8815DCC3-47F0-4817-8F40-449F63E59B60}">
      <dgm:prSet/>
      <dgm:spPr/>
      <dgm:t>
        <a:bodyPr/>
        <a:lstStyle/>
        <a:p>
          <a:endParaRPr lang="en-US"/>
        </a:p>
      </dgm:t>
    </dgm:pt>
    <dgm:pt modelId="{B7370C6C-B5D4-42C7-A8D4-96984BAD28D5}">
      <dgm:prSet custT="1"/>
      <dgm:spPr/>
      <dgm:t>
        <a:bodyPr/>
        <a:lstStyle/>
        <a:p>
          <a:pPr algn="l">
            <a:buFont typeface="Arial" panose="020B0604020202020204" pitchFamily="34" charset="0"/>
            <a:buNone/>
          </a:pPr>
          <a:r>
            <a:rPr lang="en-US" sz="2000" dirty="0"/>
            <a:t>Effective, disciplined and result oriented team meetings</a:t>
          </a:r>
        </a:p>
      </dgm:t>
    </dgm:pt>
    <dgm:pt modelId="{160B7DB6-8F6B-4AB2-9055-80EE463F84CD}" type="parTrans" cxnId="{AA992336-907B-4275-870E-E71293D6D31F}">
      <dgm:prSet/>
      <dgm:spPr/>
      <dgm:t>
        <a:bodyPr/>
        <a:lstStyle/>
        <a:p>
          <a:endParaRPr lang="en-US"/>
        </a:p>
      </dgm:t>
    </dgm:pt>
    <dgm:pt modelId="{0D2A4B5C-C686-4A39-B419-68FE27F05725}" type="sibTrans" cxnId="{AA992336-907B-4275-870E-E71293D6D31F}">
      <dgm:prSet/>
      <dgm:spPr/>
      <dgm:t>
        <a:bodyPr/>
        <a:lstStyle/>
        <a:p>
          <a:endParaRPr lang="en-US"/>
        </a:p>
      </dgm:t>
    </dgm:pt>
    <dgm:pt modelId="{9D6E5E9D-253C-4547-8CF9-78188EAA01D8}">
      <dgm:prSet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800"/>
            <a:t>Coach / support / participate in existing sub-committees to enhance leadership, teamwork and participation in the effective implementation of site action plan </a:t>
          </a:r>
        </a:p>
      </dgm:t>
    </dgm:pt>
    <dgm:pt modelId="{6F0E85D8-41EA-416E-9F01-61B03E15D22A}" type="parTrans" cxnId="{8EC9E50B-DADB-4947-BC75-B5EE25F30DCD}">
      <dgm:prSet/>
      <dgm:spPr/>
      <dgm:t>
        <a:bodyPr/>
        <a:lstStyle/>
        <a:p>
          <a:endParaRPr lang="en-US"/>
        </a:p>
      </dgm:t>
    </dgm:pt>
    <dgm:pt modelId="{E2A256C3-75D9-425F-B215-F3F2AAB1A7BA}" type="sibTrans" cxnId="{8EC9E50B-DADB-4947-BC75-B5EE25F30DCD}">
      <dgm:prSet/>
      <dgm:spPr/>
      <dgm:t>
        <a:bodyPr/>
        <a:lstStyle/>
        <a:p>
          <a:endParaRPr lang="en-US"/>
        </a:p>
      </dgm:t>
    </dgm:pt>
    <dgm:pt modelId="{4BE72473-5A23-4FFC-88EB-57E64D3D4324}">
      <dgm:prSet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800"/>
            <a:t>Review and report differential performance of each committee</a:t>
          </a:r>
        </a:p>
      </dgm:t>
    </dgm:pt>
    <dgm:pt modelId="{92809F94-426C-4704-9CD6-6576083F82AA}" type="parTrans" cxnId="{B6C0218E-A650-41D3-B784-B67B99FD7FEC}">
      <dgm:prSet/>
      <dgm:spPr/>
      <dgm:t>
        <a:bodyPr/>
        <a:lstStyle/>
        <a:p>
          <a:endParaRPr lang="en-US"/>
        </a:p>
      </dgm:t>
    </dgm:pt>
    <dgm:pt modelId="{5212160D-BE1F-46B8-BB98-01E069596397}" type="sibTrans" cxnId="{B6C0218E-A650-41D3-B784-B67B99FD7FEC}">
      <dgm:prSet/>
      <dgm:spPr/>
      <dgm:t>
        <a:bodyPr/>
        <a:lstStyle/>
        <a:p>
          <a:endParaRPr lang="en-US"/>
        </a:p>
      </dgm:t>
    </dgm:pt>
    <dgm:pt modelId="{FD5EE5E3-B7EE-433A-B6E0-2508C7771A93}">
      <dgm:prSet custT="1"/>
      <dgm:spPr/>
      <dgm:t>
        <a:bodyPr/>
        <a:lstStyle/>
        <a:p>
          <a:pPr>
            <a:buFont typeface="Wingdings" panose="05000000000000000000" pitchFamily="2" charset="2"/>
            <a:buNone/>
          </a:pPr>
          <a:endParaRPr lang="en-US" sz="1800" dirty="0"/>
        </a:p>
      </dgm:t>
    </dgm:pt>
    <dgm:pt modelId="{17EB6F4D-F796-4948-A7DB-35AF91617245}" type="parTrans" cxnId="{E4739364-C61F-44C0-BF48-01479ADEB17F}">
      <dgm:prSet/>
      <dgm:spPr/>
      <dgm:t>
        <a:bodyPr/>
        <a:lstStyle/>
        <a:p>
          <a:endParaRPr lang="en-US"/>
        </a:p>
      </dgm:t>
    </dgm:pt>
    <dgm:pt modelId="{9FF1ECD9-9A63-454F-9811-0036B6DD597F}" type="sibTrans" cxnId="{E4739364-C61F-44C0-BF48-01479ADEB17F}">
      <dgm:prSet/>
      <dgm:spPr/>
      <dgm:t>
        <a:bodyPr/>
        <a:lstStyle/>
        <a:p>
          <a:endParaRPr lang="en-US"/>
        </a:p>
      </dgm:t>
    </dgm:pt>
    <dgm:pt modelId="{0291C6D4-73E6-4BEE-BA80-E22BDB5B9605}">
      <dgm:prSet custT="1"/>
      <dgm:spPr/>
      <dgm:t>
        <a:bodyPr/>
        <a:lstStyle/>
        <a:p>
          <a:pPr algn="l">
            <a:buFont typeface="Arial" panose="020B0604020202020204" pitchFamily="34" charset="0"/>
            <a:buNone/>
          </a:pPr>
          <a:endParaRPr lang="en-US" sz="2000" dirty="0"/>
        </a:p>
      </dgm:t>
    </dgm:pt>
    <dgm:pt modelId="{654CD6FC-8836-4348-91BD-141DB62133C9}" type="parTrans" cxnId="{E0289012-13AC-4868-B75B-D5E20C39D57D}">
      <dgm:prSet/>
      <dgm:spPr/>
      <dgm:t>
        <a:bodyPr/>
        <a:lstStyle/>
        <a:p>
          <a:endParaRPr lang="en-US"/>
        </a:p>
      </dgm:t>
    </dgm:pt>
    <dgm:pt modelId="{664A4686-6A40-4D68-99A2-4C53E1206221}" type="sibTrans" cxnId="{E0289012-13AC-4868-B75B-D5E20C39D57D}">
      <dgm:prSet/>
      <dgm:spPr/>
      <dgm:t>
        <a:bodyPr/>
        <a:lstStyle/>
        <a:p>
          <a:endParaRPr lang="en-US"/>
        </a:p>
      </dgm:t>
    </dgm:pt>
    <dgm:pt modelId="{28088780-F1E3-45B6-80E7-FBCFE1424C36}">
      <dgm:prSet custT="1"/>
      <dgm:spPr/>
      <dgm:t>
        <a:bodyPr/>
        <a:lstStyle/>
        <a:p>
          <a:pPr algn="l">
            <a:buFont typeface="Arial" panose="020B0604020202020204" pitchFamily="34" charset="0"/>
            <a:buNone/>
          </a:pPr>
          <a:r>
            <a:rPr lang="en-US" sz="2000" dirty="0"/>
            <a:t>Enhanced leadership and teamwork</a:t>
          </a:r>
        </a:p>
      </dgm:t>
    </dgm:pt>
    <dgm:pt modelId="{2895C1DB-E7ED-430A-B550-1D599E822680}" type="parTrans" cxnId="{435BF248-E3E3-47C0-B66C-5BAD24B49AA7}">
      <dgm:prSet/>
      <dgm:spPr/>
      <dgm:t>
        <a:bodyPr/>
        <a:lstStyle/>
        <a:p>
          <a:endParaRPr lang="en-US"/>
        </a:p>
      </dgm:t>
    </dgm:pt>
    <dgm:pt modelId="{F80B2C12-5629-4E14-AA07-690C9EBD2BA6}" type="sibTrans" cxnId="{435BF248-E3E3-47C0-B66C-5BAD24B49AA7}">
      <dgm:prSet/>
      <dgm:spPr/>
      <dgm:t>
        <a:bodyPr/>
        <a:lstStyle/>
        <a:p>
          <a:endParaRPr lang="en-US"/>
        </a:p>
      </dgm:t>
    </dgm:pt>
    <dgm:pt modelId="{496F8FEC-3841-4A46-9DE6-DB694324680A}">
      <dgm:prSet custT="1"/>
      <dgm:spPr/>
      <dgm:t>
        <a:bodyPr/>
        <a:lstStyle/>
        <a:p>
          <a:pPr algn="l">
            <a:buFont typeface="Arial" panose="020B0604020202020204" pitchFamily="34" charset="0"/>
            <a:buNone/>
          </a:pPr>
          <a:r>
            <a:rPr lang="en-US" sz="2000" dirty="0"/>
            <a:t>Stronger involvement and therefore stronger commitment of all the participants</a:t>
          </a:r>
        </a:p>
      </dgm:t>
    </dgm:pt>
    <dgm:pt modelId="{37FFB6CE-F70E-4304-8F81-4B52132A6A20}" type="parTrans" cxnId="{EC1F656D-75D2-4CFB-8783-9D76AD74061F}">
      <dgm:prSet/>
      <dgm:spPr/>
      <dgm:t>
        <a:bodyPr/>
        <a:lstStyle/>
        <a:p>
          <a:endParaRPr lang="en-US"/>
        </a:p>
      </dgm:t>
    </dgm:pt>
    <dgm:pt modelId="{84CFD6D5-9260-488B-9DB1-0A398392B2C6}" type="sibTrans" cxnId="{EC1F656D-75D2-4CFB-8783-9D76AD74061F}">
      <dgm:prSet/>
      <dgm:spPr/>
      <dgm:t>
        <a:bodyPr/>
        <a:lstStyle/>
        <a:p>
          <a:endParaRPr lang="en-US"/>
        </a:p>
      </dgm:t>
    </dgm:pt>
    <dgm:pt modelId="{C5C2755A-47DB-440B-AF18-E7ED98F7CA8E}">
      <dgm:prSet custT="1"/>
      <dgm:spPr/>
      <dgm:t>
        <a:bodyPr/>
        <a:lstStyle/>
        <a:p>
          <a:pPr algn="l">
            <a:buFont typeface="Arial" panose="020B0604020202020204" pitchFamily="34" charset="0"/>
            <a:buNone/>
          </a:pPr>
          <a:r>
            <a:rPr lang="en-US" sz="2000" dirty="0"/>
            <a:t>Effective organization structure to ensure long-term trust</a:t>
          </a:r>
        </a:p>
      </dgm:t>
    </dgm:pt>
    <dgm:pt modelId="{C21FDCB2-4DF3-4FB5-A4C9-5284CC6E9054}" type="parTrans" cxnId="{E24D8ECF-B073-49AA-8981-8A4E602F5AE2}">
      <dgm:prSet/>
      <dgm:spPr/>
      <dgm:t>
        <a:bodyPr/>
        <a:lstStyle/>
        <a:p>
          <a:endParaRPr lang="en-US"/>
        </a:p>
      </dgm:t>
    </dgm:pt>
    <dgm:pt modelId="{64208158-4F7E-40FE-B18D-0C7257BE6379}" type="sibTrans" cxnId="{E24D8ECF-B073-49AA-8981-8A4E602F5AE2}">
      <dgm:prSet/>
      <dgm:spPr/>
      <dgm:t>
        <a:bodyPr/>
        <a:lstStyle/>
        <a:p>
          <a:endParaRPr lang="en-US"/>
        </a:p>
      </dgm:t>
    </dgm:pt>
    <dgm:pt modelId="{CD6981E6-6648-4718-B931-66A5BDF233A3}" type="pres">
      <dgm:prSet presAssocID="{F5C6DB9D-CB0F-4AF4-812C-2AF43338AAD4}" presName="Name0" presStyleCnt="0">
        <dgm:presLayoutVars>
          <dgm:dir/>
          <dgm:animLvl val="lvl"/>
          <dgm:resizeHandles val="exact"/>
        </dgm:presLayoutVars>
      </dgm:prSet>
      <dgm:spPr/>
    </dgm:pt>
    <dgm:pt modelId="{43F90B55-325B-4CE7-8D39-889ED11643B9}" type="pres">
      <dgm:prSet presAssocID="{8B4089EC-618A-4125-A30C-96382D9E12C4}" presName="composite" presStyleCnt="0"/>
      <dgm:spPr/>
    </dgm:pt>
    <dgm:pt modelId="{E97108A5-DF6B-430B-8738-6C924E5D2D30}" type="pres">
      <dgm:prSet presAssocID="{8B4089EC-618A-4125-A30C-96382D9E12C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7F2E44F9-CEF7-48F6-8949-7C68A6D44A5C}" type="pres">
      <dgm:prSet presAssocID="{8B4089EC-618A-4125-A30C-96382D9E12C4}" presName="desTx" presStyleLbl="alignAccFollowNode1" presStyleIdx="0" presStyleCnt="2">
        <dgm:presLayoutVars>
          <dgm:bulletEnabled val="1"/>
        </dgm:presLayoutVars>
      </dgm:prSet>
      <dgm:spPr/>
    </dgm:pt>
    <dgm:pt modelId="{A473D9A3-FA84-46AB-8963-3BDD2E1691F9}" type="pres">
      <dgm:prSet presAssocID="{826E9075-7B92-4EE9-B693-77AB9887A50B}" presName="space" presStyleCnt="0"/>
      <dgm:spPr/>
    </dgm:pt>
    <dgm:pt modelId="{BB3C5069-16CA-4BF5-AB69-2D50C1564B63}" type="pres">
      <dgm:prSet presAssocID="{F0E1E504-2F8B-489B-BD53-C23BBF3423A7}" presName="composite" presStyleCnt="0"/>
      <dgm:spPr/>
    </dgm:pt>
    <dgm:pt modelId="{EBB4CAB8-6824-488D-A48C-F104030DC440}" type="pres">
      <dgm:prSet presAssocID="{F0E1E504-2F8B-489B-BD53-C23BBF3423A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2C63C13-EFAC-4C65-B53E-8253213704FD}" type="pres">
      <dgm:prSet presAssocID="{F0E1E504-2F8B-489B-BD53-C23BBF3423A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6076605-7156-422B-BEDC-185775F2A89F}" type="presOf" srcId="{28088780-F1E3-45B6-80E7-FBCFE1424C36}" destId="{42C63C13-EFAC-4C65-B53E-8253213704FD}" srcOrd="0" destOrd="1" presId="urn:microsoft.com/office/officeart/2005/8/layout/hList1"/>
    <dgm:cxn modelId="{A849DF06-6AE5-49B5-8AA1-1F56B0AE16DC}" type="presOf" srcId="{F0E1E504-2F8B-489B-BD53-C23BBF3423A7}" destId="{EBB4CAB8-6824-488D-A48C-F104030DC440}" srcOrd="0" destOrd="0" presId="urn:microsoft.com/office/officeart/2005/8/layout/hList1"/>
    <dgm:cxn modelId="{8EC9E50B-DADB-4947-BC75-B5EE25F30DCD}" srcId="{8B4089EC-618A-4125-A30C-96382D9E12C4}" destId="{9D6E5E9D-253C-4547-8CF9-78188EAA01D8}" srcOrd="1" destOrd="0" parTransId="{6F0E85D8-41EA-416E-9F01-61B03E15D22A}" sibTransId="{E2A256C3-75D9-425F-B215-F3F2AAB1A7BA}"/>
    <dgm:cxn modelId="{E0289012-13AC-4868-B75B-D5E20C39D57D}" srcId="{F0E1E504-2F8B-489B-BD53-C23BBF3423A7}" destId="{0291C6D4-73E6-4BEE-BA80-E22BDB5B9605}" srcOrd="4" destOrd="0" parTransId="{654CD6FC-8836-4348-91BD-141DB62133C9}" sibTransId="{664A4686-6A40-4D68-99A2-4C53E1206221}"/>
    <dgm:cxn modelId="{C78B5216-684D-4C30-B4BF-0EC2ED50F428}" type="presOf" srcId="{F5C6DB9D-CB0F-4AF4-812C-2AF43338AAD4}" destId="{CD6981E6-6648-4718-B931-66A5BDF233A3}" srcOrd="0" destOrd="0" presId="urn:microsoft.com/office/officeart/2005/8/layout/hList1"/>
    <dgm:cxn modelId="{8240DF1C-4878-4551-B1A7-DB8F855DA197}" type="presOf" srcId="{9D6E5E9D-253C-4547-8CF9-78188EAA01D8}" destId="{7F2E44F9-CEF7-48F6-8949-7C68A6D44A5C}" srcOrd="0" destOrd="1" presId="urn:microsoft.com/office/officeart/2005/8/layout/hList1"/>
    <dgm:cxn modelId="{D8090128-6741-4B89-ABDC-0ADB0C09A701}" type="presOf" srcId="{C5C2755A-47DB-440B-AF18-E7ED98F7CA8E}" destId="{42C63C13-EFAC-4C65-B53E-8253213704FD}" srcOrd="0" destOrd="3" presId="urn:microsoft.com/office/officeart/2005/8/layout/hList1"/>
    <dgm:cxn modelId="{AA992336-907B-4275-870E-E71293D6D31F}" srcId="{F0E1E504-2F8B-489B-BD53-C23BBF3423A7}" destId="{B7370C6C-B5D4-42C7-A8D4-96984BAD28D5}" srcOrd="0" destOrd="0" parTransId="{160B7DB6-8F6B-4AB2-9055-80EE463F84CD}" sibTransId="{0D2A4B5C-C686-4A39-B419-68FE27F05725}"/>
    <dgm:cxn modelId="{E4739364-C61F-44C0-BF48-01479ADEB17F}" srcId="{8B4089EC-618A-4125-A30C-96382D9E12C4}" destId="{FD5EE5E3-B7EE-433A-B6E0-2508C7771A93}" srcOrd="3" destOrd="0" parTransId="{17EB6F4D-F796-4948-A7DB-35AF91617245}" sibTransId="{9FF1ECD9-9A63-454F-9811-0036B6DD597F}"/>
    <dgm:cxn modelId="{435BF248-E3E3-47C0-B66C-5BAD24B49AA7}" srcId="{F0E1E504-2F8B-489B-BD53-C23BBF3423A7}" destId="{28088780-F1E3-45B6-80E7-FBCFE1424C36}" srcOrd="1" destOrd="0" parTransId="{2895C1DB-E7ED-430A-B550-1D599E822680}" sibTransId="{F80B2C12-5629-4E14-AA07-690C9EBD2BA6}"/>
    <dgm:cxn modelId="{EC1F656D-75D2-4CFB-8783-9D76AD74061F}" srcId="{F0E1E504-2F8B-489B-BD53-C23BBF3423A7}" destId="{496F8FEC-3841-4A46-9DE6-DB694324680A}" srcOrd="2" destOrd="0" parTransId="{37FFB6CE-F70E-4304-8F81-4B52132A6A20}" sibTransId="{84CFD6D5-9260-488B-9DB1-0A398392B2C6}"/>
    <dgm:cxn modelId="{20ABE970-4750-461A-9A5E-C5508ACC6A4C}" type="presOf" srcId="{EE4F0F31-8371-4EB7-BAC6-58DC71377EAF}" destId="{7F2E44F9-CEF7-48F6-8949-7C68A6D44A5C}" srcOrd="0" destOrd="0" presId="urn:microsoft.com/office/officeart/2005/8/layout/hList1"/>
    <dgm:cxn modelId="{1161FC51-10EA-4CF2-AFB8-C74A76663EDF}" srcId="{F5C6DB9D-CB0F-4AF4-812C-2AF43338AAD4}" destId="{8B4089EC-618A-4125-A30C-96382D9E12C4}" srcOrd="0" destOrd="0" parTransId="{6DD3834A-CDA9-4EC0-8D34-85FBFF5183BD}" sibTransId="{826E9075-7B92-4EE9-B693-77AB9887A50B}"/>
    <dgm:cxn modelId="{C8B60A72-6A03-4A5E-9E8D-9EBBADFA2E3E}" type="presOf" srcId="{496F8FEC-3841-4A46-9DE6-DB694324680A}" destId="{42C63C13-EFAC-4C65-B53E-8253213704FD}" srcOrd="0" destOrd="2" presId="urn:microsoft.com/office/officeart/2005/8/layout/hList1"/>
    <dgm:cxn modelId="{2A2FE474-CB4F-46B9-96C7-FF09DA24604F}" type="presOf" srcId="{B7370C6C-B5D4-42C7-A8D4-96984BAD28D5}" destId="{42C63C13-EFAC-4C65-B53E-8253213704FD}" srcOrd="0" destOrd="0" presId="urn:microsoft.com/office/officeart/2005/8/layout/hList1"/>
    <dgm:cxn modelId="{898E6A84-80A3-4992-AB49-008D37F419B4}" type="presOf" srcId="{FD5EE5E3-B7EE-433A-B6E0-2508C7771A93}" destId="{7F2E44F9-CEF7-48F6-8949-7C68A6D44A5C}" srcOrd="0" destOrd="3" presId="urn:microsoft.com/office/officeart/2005/8/layout/hList1"/>
    <dgm:cxn modelId="{B6C0218E-A650-41D3-B784-B67B99FD7FEC}" srcId="{8B4089EC-618A-4125-A30C-96382D9E12C4}" destId="{4BE72473-5A23-4FFC-88EB-57E64D3D4324}" srcOrd="2" destOrd="0" parTransId="{92809F94-426C-4704-9CD6-6576083F82AA}" sibTransId="{5212160D-BE1F-46B8-BB98-01E069596397}"/>
    <dgm:cxn modelId="{C02B998E-B5DC-4488-9DB3-F4BBE8C79348}" srcId="{8B4089EC-618A-4125-A30C-96382D9E12C4}" destId="{EE4F0F31-8371-4EB7-BAC6-58DC71377EAF}" srcOrd="0" destOrd="0" parTransId="{21067944-7AC5-4331-96CC-EF38F7E9E83A}" sibTransId="{682A55B1-064C-45C8-B255-2254E5C16853}"/>
    <dgm:cxn modelId="{8815DCC3-47F0-4817-8F40-449F63E59B60}" srcId="{F5C6DB9D-CB0F-4AF4-812C-2AF43338AAD4}" destId="{F0E1E504-2F8B-489B-BD53-C23BBF3423A7}" srcOrd="1" destOrd="0" parTransId="{496C05B0-E900-4DB1-9FF4-6A92A2DCF197}" sibTransId="{FA5F91E1-ED60-4804-8114-A03DF67D911F}"/>
    <dgm:cxn modelId="{E24D8ECF-B073-49AA-8981-8A4E602F5AE2}" srcId="{F0E1E504-2F8B-489B-BD53-C23BBF3423A7}" destId="{C5C2755A-47DB-440B-AF18-E7ED98F7CA8E}" srcOrd="3" destOrd="0" parTransId="{C21FDCB2-4DF3-4FB5-A4C9-5284CC6E9054}" sibTransId="{64208158-4F7E-40FE-B18D-0C7257BE6379}"/>
    <dgm:cxn modelId="{816CDBD4-EA14-4038-9B43-9D3843A1329D}" type="presOf" srcId="{4BE72473-5A23-4FFC-88EB-57E64D3D4324}" destId="{7F2E44F9-CEF7-48F6-8949-7C68A6D44A5C}" srcOrd="0" destOrd="2" presId="urn:microsoft.com/office/officeart/2005/8/layout/hList1"/>
    <dgm:cxn modelId="{69FC8EE7-E416-4E09-9C26-26614A579042}" type="presOf" srcId="{0291C6D4-73E6-4BEE-BA80-E22BDB5B9605}" destId="{42C63C13-EFAC-4C65-B53E-8253213704FD}" srcOrd="0" destOrd="4" presId="urn:microsoft.com/office/officeart/2005/8/layout/hList1"/>
    <dgm:cxn modelId="{DDAF7BFF-D00D-4C7E-B7CA-04EEEC8014DE}" type="presOf" srcId="{8B4089EC-618A-4125-A30C-96382D9E12C4}" destId="{E97108A5-DF6B-430B-8738-6C924E5D2D30}" srcOrd="0" destOrd="0" presId="urn:microsoft.com/office/officeart/2005/8/layout/hList1"/>
    <dgm:cxn modelId="{C3742679-A690-4AEE-9B5B-5BF602650E8D}" type="presParOf" srcId="{CD6981E6-6648-4718-B931-66A5BDF233A3}" destId="{43F90B55-325B-4CE7-8D39-889ED11643B9}" srcOrd="0" destOrd="0" presId="urn:microsoft.com/office/officeart/2005/8/layout/hList1"/>
    <dgm:cxn modelId="{88EDDF33-30C6-46FB-AE35-4E389D6CCF21}" type="presParOf" srcId="{43F90B55-325B-4CE7-8D39-889ED11643B9}" destId="{E97108A5-DF6B-430B-8738-6C924E5D2D30}" srcOrd="0" destOrd="0" presId="urn:microsoft.com/office/officeart/2005/8/layout/hList1"/>
    <dgm:cxn modelId="{8134743C-5749-488A-90DE-09C709C2E428}" type="presParOf" srcId="{43F90B55-325B-4CE7-8D39-889ED11643B9}" destId="{7F2E44F9-CEF7-48F6-8949-7C68A6D44A5C}" srcOrd="1" destOrd="0" presId="urn:microsoft.com/office/officeart/2005/8/layout/hList1"/>
    <dgm:cxn modelId="{CE85192F-B893-4DA3-BEC0-28195A7717C5}" type="presParOf" srcId="{CD6981E6-6648-4718-B931-66A5BDF233A3}" destId="{A473D9A3-FA84-46AB-8963-3BDD2E1691F9}" srcOrd="1" destOrd="0" presId="urn:microsoft.com/office/officeart/2005/8/layout/hList1"/>
    <dgm:cxn modelId="{2F48BE81-C498-4059-8F15-61837829C49D}" type="presParOf" srcId="{CD6981E6-6648-4718-B931-66A5BDF233A3}" destId="{BB3C5069-16CA-4BF5-AB69-2D50C1564B63}" srcOrd="2" destOrd="0" presId="urn:microsoft.com/office/officeart/2005/8/layout/hList1"/>
    <dgm:cxn modelId="{498F5524-295D-4527-9940-55EB1C8291BC}" type="presParOf" srcId="{BB3C5069-16CA-4BF5-AB69-2D50C1564B63}" destId="{EBB4CAB8-6824-488D-A48C-F104030DC440}" srcOrd="0" destOrd="0" presId="urn:microsoft.com/office/officeart/2005/8/layout/hList1"/>
    <dgm:cxn modelId="{E512110A-5D26-4921-A784-D03B62614D22}" type="presParOf" srcId="{BB3C5069-16CA-4BF5-AB69-2D50C1564B63}" destId="{42C63C13-EFAC-4C65-B53E-8253213704F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5C6DB9D-CB0F-4AF4-812C-2AF43338AAD4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4089EC-618A-4125-A30C-96382D9E12C4}">
      <dgm:prSet custT="1"/>
      <dgm:spPr/>
      <dgm:t>
        <a:bodyPr/>
        <a:lstStyle/>
        <a:p>
          <a:pPr>
            <a:defRPr b="1"/>
          </a:pPr>
          <a:r>
            <a:rPr lang="en-US" sz="2800" dirty="0"/>
            <a:t>Key Interventions</a:t>
          </a:r>
        </a:p>
      </dgm:t>
    </dgm:pt>
    <dgm:pt modelId="{6DD3834A-CDA9-4EC0-8D34-85FBFF5183BD}" type="parTrans" cxnId="{1161FC51-10EA-4CF2-AFB8-C74A76663EDF}">
      <dgm:prSet/>
      <dgm:spPr/>
      <dgm:t>
        <a:bodyPr/>
        <a:lstStyle/>
        <a:p>
          <a:endParaRPr lang="en-US"/>
        </a:p>
      </dgm:t>
    </dgm:pt>
    <dgm:pt modelId="{826E9075-7B92-4EE9-B693-77AB9887A50B}" type="sibTrans" cxnId="{1161FC51-10EA-4CF2-AFB8-C74A76663EDF}">
      <dgm:prSet/>
      <dgm:spPr/>
      <dgm:t>
        <a:bodyPr/>
        <a:lstStyle/>
        <a:p>
          <a:endParaRPr lang="en-US"/>
        </a:p>
      </dgm:t>
    </dgm:pt>
    <dgm:pt modelId="{EE4F0F31-8371-4EB7-BAC6-58DC71377EAF}">
      <dgm:prSet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700" dirty="0"/>
            <a:t> </a:t>
          </a:r>
          <a:r>
            <a:rPr lang="en-US" sz="1800" dirty="0"/>
            <a:t>Enhance Safety Observation process for conducting observations across all levels</a:t>
          </a:r>
        </a:p>
      </dgm:t>
    </dgm:pt>
    <dgm:pt modelId="{21067944-7AC5-4331-96CC-EF38F7E9E83A}" type="parTrans" cxnId="{C02B998E-B5DC-4488-9DB3-F4BBE8C79348}">
      <dgm:prSet/>
      <dgm:spPr/>
      <dgm:t>
        <a:bodyPr/>
        <a:lstStyle/>
        <a:p>
          <a:endParaRPr lang="en-US"/>
        </a:p>
      </dgm:t>
    </dgm:pt>
    <dgm:pt modelId="{682A55B1-064C-45C8-B255-2254E5C16853}" type="sibTrans" cxnId="{C02B998E-B5DC-4488-9DB3-F4BBE8C79348}">
      <dgm:prSet/>
      <dgm:spPr/>
      <dgm:t>
        <a:bodyPr/>
        <a:lstStyle/>
        <a:p>
          <a:endParaRPr lang="en-US"/>
        </a:p>
      </dgm:t>
    </dgm:pt>
    <dgm:pt modelId="{F0E1E504-2F8B-489B-BD53-C23BBF3423A7}">
      <dgm:prSet custT="1"/>
      <dgm:spPr/>
      <dgm:t>
        <a:bodyPr/>
        <a:lstStyle/>
        <a:p>
          <a:pPr>
            <a:defRPr b="1"/>
          </a:pPr>
          <a:r>
            <a:rPr lang="en-US" sz="2800" dirty="0"/>
            <a:t>Outcomes </a:t>
          </a:r>
        </a:p>
      </dgm:t>
    </dgm:pt>
    <dgm:pt modelId="{496C05B0-E900-4DB1-9FF4-6A92A2DCF197}" type="parTrans" cxnId="{8815DCC3-47F0-4817-8F40-449F63E59B60}">
      <dgm:prSet/>
      <dgm:spPr/>
      <dgm:t>
        <a:bodyPr/>
        <a:lstStyle/>
        <a:p>
          <a:endParaRPr lang="en-US"/>
        </a:p>
      </dgm:t>
    </dgm:pt>
    <dgm:pt modelId="{FA5F91E1-ED60-4804-8114-A03DF67D911F}" type="sibTrans" cxnId="{8815DCC3-47F0-4817-8F40-449F63E59B60}">
      <dgm:prSet/>
      <dgm:spPr/>
      <dgm:t>
        <a:bodyPr/>
        <a:lstStyle/>
        <a:p>
          <a:endParaRPr lang="en-US"/>
        </a:p>
      </dgm:t>
    </dgm:pt>
    <dgm:pt modelId="{B7370C6C-B5D4-42C7-A8D4-96984BAD28D5}">
      <dgm:prSet custT="1"/>
      <dgm:spPr/>
      <dgm:t>
        <a:bodyPr/>
        <a:lstStyle/>
        <a:p>
          <a:pPr algn="l">
            <a:buFont typeface="Arial" panose="020B0604020202020204" pitchFamily="34" charset="0"/>
            <a:buNone/>
          </a:pPr>
          <a:r>
            <a:rPr lang="en-US" sz="2000" dirty="0"/>
            <a:t>Enhanced risk perception and therefore appropriate risk responses by all involved</a:t>
          </a:r>
        </a:p>
      </dgm:t>
    </dgm:pt>
    <dgm:pt modelId="{160B7DB6-8F6B-4AB2-9055-80EE463F84CD}" type="parTrans" cxnId="{AA992336-907B-4275-870E-E71293D6D31F}">
      <dgm:prSet/>
      <dgm:spPr/>
      <dgm:t>
        <a:bodyPr/>
        <a:lstStyle/>
        <a:p>
          <a:endParaRPr lang="en-US"/>
        </a:p>
      </dgm:t>
    </dgm:pt>
    <dgm:pt modelId="{0D2A4B5C-C686-4A39-B419-68FE27F05725}" type="sibTrans" cxnId="{AA992336-907B-4275-870E-E71293D6D31F}">
      <dgm:prSet/>
      <dgm:spPr/>
      <dgm:t>
        <a:bodyPr/>
        <a:lstStyle/>
        <a:p>
          <a:endParaRPr lang="en-US"/>
        </a:p>
      </dgm:t>
    </dgm:pt>
    <dgm:pt modelId="{A87B4B06-377D-4BB3-9614-BBEC2262D382}">
      <dgm:prSet custT="1"/>
      <dgm:spPr/>
      <dgm:t>
        <a:bodyPr/>
        <a:lstStyle/>
        <a:p>
          <a:pPr algn="l">
            <a:buFont typeface="Arial" panose="020B0604020202020204" pitchFamily="34" charset="0"/>
            <a:buNone/>
          </a:pPr>
          <a:r>
            <a:rPr lang="en-US" sz="2000" dirty="0"/>
            <a:t>Improved leading safety indicators for the plant</a:t>
          </a:r>
        </a:p>
      </dgm:t>
    </dgm:pt>
    <dgm:pt modelId="{3B2A3942-EDEB-43FD-8A79-F84CD813B16A}" type="parTrans" cxnId="{ECCD9E0D-4ACD-41B4-AC2F-F2ACF6DB3830}">
      <dgm:prSet/>
      <dgm:spPr/>
      <dgm:t>
        <a:bodyPr/>
        <a:lstStyle/>
        <a:p>
          <a:endParaRPr lang="en-US"/>
        </a:p>
      </dgm:t>
    </dgm:pt>
    <dgm:pt modelId="{C3E5058A-E676-4869-99A1-ADA5027AEAD3}" type="sibTrans" cxnId="{ECCD9E0D-4ACD-41B4-AC2F-F2ACF6DB3830}">
      <dgm:prSet/>
      <dgm:spPr/>
      <dgm:t>
        <a:bodyPr/>
        <a:lstStyle/>
        <a:p>
          <a:endParaRPr lang="en-US"/>
        </a:p>
      </dgm:t>
    </dgm:pt>
    <dgm:pt modelId="{EF2C4F8E-DB92-445B-B5CF-2641A63B86E2}">
      <dgm:prSet custT="1"/>
      <dgm:spPr/>
      <dgm:t>
        <a:bodyPr/>
        <a:lstStyle/>
        <a:p>
          <a:pPr algn="l">
            <a:buFont typeface="Arial" panose="020B0604020202020204" pitchFamily="34" charset="0"/>
            <a:buNone/>
          </a:pPr>
          <a:r>
            <a:rPr lang="en-US" sz="2000" dirty="0"/>
            <a:t>Dynamic, real time and “here and now” communications on hazards and mitigation response</a:t>
          </a:r>
        </a:p>
      </dgm:t>
    </dgm:pt>
    <dgm:pt modelId="{E6111419-B1E3-45CC-B7C1-B5EF1ADEB838}" type="parTrans" cxnId="{19CA77BF-8405-4FB1-8958-DE8C09ACE312}">
      <dgm:prSet/>
      <dgm:spPr/>
      <dgm:t>
        <a:bodyPr/>
        <a:lstStyle/>
        <a:p>
          <a:endParaRPr lang="en-US"/>
        </a:p>
      </dgm:t>
    </dgm:pt>
    <dgm:pt modelId="{B7835393-375F-447E-B7A9-AF4DD670EF5F}" type="sibTrans" cxnId="{19CA77BF-8405-4FB1-8958-DE8C09ACE312}">
      <dgm:prSet/>
      <dgm:spPr/>
      <dgm:t>
        <a:bodyPr/>
        <a:lstStyle/>
        <a:p>
          <a:endParaRPr lang="en-US"/>
        </a:p>
      </dgm:t>
    </dgm:pt>
    <dgm:pt modelId="{D822C4B2-0B2C-4146-B46C-409E915E7BC0}">
      <dgm:prSet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800" dirty="0"/>
            <a:t>Coach senior managers on safety observation in the field</a:t>
          </a:r>
        </a:p>
      </dgm:t>
    </dgm:pt>
    <dgm:pt modelId="{C971665A-9975-4EBB-AEFC-1C84EF33070F}" type="parTrans" cxnId="{187BC337-C9D1-4F51-87DF-D05AB632F90A}">
      <dgm:prSet/>
      <dgm:spPr/>
      <dgm:t>
        <a:bodyPr/>
        <a:lstStyle/>
        <a:p>
          <a:endParaRPr lang="en-US"/>
        </a:p>
      </dgm:t>
    </dgm:pt>
    <dgm:pt modelId="{42631F19-F055-4A37-97CD-150BCF53F175}" type="sibTrans" cxnId="{187BC337-C9D1-4F51-87DF-D05AB632F90A}">
      <dgm:prSet/>
      <dgm:spPr/>
      <dgm:t>
        <a:bodyPr/>
        <a:lstStyle/>
        <a:p>
          <a:endParaRPr lang="en-US"/>
        </a:p>
      </dgm:t>
    </dgm:pt>
    <dgm:pt modelId="{761F782C-507B-4C99-B9D0-31B4CDA0DBCC}">
      <dgm:prSet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800" dirty="0"/>
            <a:t>Coach senior managers to coach their juniors on safety observations</a:t>
          </a:r>
        </a:p>
      </dgm:t>
    </dgm:pt>
    <dgm:pt modelId="{E43A873E-350F-4E17-B35F-921D3C8E6756}" type="parTrans" cxnId="{F2E94F74-7463-4571-A047-9E5517B408FA}">
      <dgm:prSet/>
      <dgm:spPr/>
      <dgm:t>
        <a:bodyPr/>
        <a:lstStyle/>
        <a:p>
          <a:endParaRPr lang="en-US"/>
        </a:p>
      </dgm:t>
    </dgm:pt>
    <dgm:pt modelId="{0E012BE6-ADB5-4955-9E47-5A2FC65E5896}" type="sibTrans" cxnId="{F2E94F74-7463-4571-A047-9E5517B408FA}">
      <dgm:prSet/>
      <dgm:spPr/>
      <dgm:t>
        <a:bodyPr/>
        <a:lstStyle/>
        <a:p>
          <a:endParaRPr lang="en-US"/>
        </a:p>
      </dgm:t>
    </dgm:pt>
    <dgm:pt modelId="{E17E7DB2-2E52-4E46-83A5-00941D8ACD50}">
      <dgm:prSet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800" dirty="0"/>
            <a:t>Support establishing Safety Observation Quality Observation program to sustain the effectiveness of the process.</a:t>
          </a:r>
        </a:p>
      </dgm:t>
    </dgm:pt>
    <dgm:pt modelId="{FEC1C549-9E6E-4511-A197-3F187272A957}" type="parTrans" cxnId="{5E7EE4BC-27F7-4D5A-AC9D-5C4A9E634820}">
      <dgm:prSet/>
      <dgm:spPr/>
      <dgm:t>
        <a:bodyPr/>
        <a:lstStyle/>
        <a:p>
          <a:endParaRPr lang="en-US"/>
        </a:p>
      </dgm:t>
    </dgm:pt>
    <dgm:pt modelId="{3A206194-E4AC-43D0-B19B-37F736EA7AE3}" type="sibTrans" cxnId="{5E7EE4BC-27F7-4D5A-AC9D-5C4A9E634820}">
      <dgm:prSet/>
      <dgm:spPr/>
      <dgm:t>
        <a:bodyPr/>
        <a:lstStyle/>
        <a:p>
          <a:endParaRPr lang="en-US"/>
        </a:p>
      </dgm:t>
    </dgm:pt>
    <dgm:pt modelId="{A797184F-6445-4F7B-A623-60417709BA78}">
      <dgm:prSet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800" dirty="0"/>
            <a:t>Support SO committee to prioritize and focus on right KPIs for driving the effectiveness in SO process</a:t>
          </a:r>
        </a:p>
      </dgm:t>
    </dgm:pt>
    <dgm:pt modelId="{8F6D93C8-DB77-45ED-B695-F96A95BFA151}" type="parTrans" cxnId="{4A7DFD51-F81D-46F2-8D08-5D41D92DB4AD}">
      <dgm:prSet/>
      <dgm:spPr/>
      <dgm:t>
        <a:bodyPr/>
        <a:lstStyle/>
        <a:p>
          <a:endParaRPr lang="en-US"/>
        </a:p>
      </dgm:t>
    </dgm:pt>
    <dgm:pt modelId="{A9B3EBE0-A174-4339-BEA5-3226B24EE610}" type="sibTrans" cxnId="{4A7DFD51-F81D-46F2-8D08-5D41D92DB4AD}">
      <dgm:prSet/>
      <dgm:spPr/>
      <dgm:t>
        <a:bodyPr/>
        <a:lstStyle/>
        <a:p>
          <a:endParaRPr lang="en-US"/>
        </a:p>
      </dgm:t>
    </dgm:pt>
    <dgm:pt modelId="{B76A3EF1-7E23-45C7-9E50-8F3B7FE76970}">
      <dgm:prSet custT="1"/>
      <dgm:spPr/>
      <dgm:t>
        <a:bodyPr/>
        <a:lstStyle/>
        <a:p>
          <a:pPr algn="l">
            <a:buFont typeface="Arial" panose="020B0604020202020204" pitchFamily="34" charset="0"/>
            <a:buNone/>
          </a:pPr>
          <a:r>
            <a:rPr lang="en-US" sz="2000" dirty="0"/>
            <a:t>Propagation of “I Care” and “I am cared” sentiment amongst all employees</a:t>
          </a:r>
        </a:p>
      </dgm:t>
    </dgm:pt>
    <dgm:pt modelId="{44FD98E2-15A6-404F-9885-49A785D1ED77}" type="parTrans" cxnId="{2EC1C5D9-34A8-44CC-A98D-6DD192069085}">
      <dgm:prSet/>
      <dgm:spPr/>
      <dgm:t>
        <a:bodyPr/>
        <a:lstStyle/>
        <a:p>
          <a:endParaRPr lang="en-US"/>
        </a:p>
      </dgm:t>
    </dgm:pt>
    <dgm:pt modelId="{D1971383-07C9-47AB-8760-BFFE62D735D6}" type="sibTrans" cxnId="{2EC1C5D9-34A8-44CC-A98D-6DD192069085}">
      <dgm:prSet/>
      <dgm:spPr/>
      <dgm:t>
        <a:bodyPr/>
        <a:lstStyle/>
        <a:p>
          <a:endParaRPr lang="en-US"/>
        </a:p>
      </dgm:t>
    </dgm:pt>
    <dgm:pt modelId="{CD6981E6-6648-4718-B931-66A5BDF233A3}" type="pres">
      <dgm:prSet presAssocID="{F5C6DB9D-CB0F-4AF4-812C-2AF43338AAD4}" presName="Name0" presStyleCnt="0">
        <dgm:presLayoutVars>
          <dgm:dir/>
          <dgm:animLvl val="lvl"/>
          <dgm:resizeHandles val="exact"/>
        </dgm:presLayoutVars>
      </dgm:prSet>
      <dgm:spPr/>
    </dgm:pt>
    <dgm:pt modelId="{43F90B55-325B-4CE7-8D39-889ED11643B9}" type="pres">
      <dgm:prSet presAssocID="{8B4089EC-618A-4125-A30C-96382D9E12C4}" presName="composite" presStyleCnt="0"/>
      <dgm:spPr/>
    </dgm:pt>
    <dgm:pt modelId="{E97108A5-DF6B-430B-8738-6C924E5D2D30}" type="pres">
      <dgm:prSet presAssocID="{8B4089EC-618A-4125-A30C-96382D9E12C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7F2E44F9-CEF7-48F6-8949-7C68A6D44A5C}" type="pres">
      <dgm:prSet presAssocID="{8B4089EC-618A-4125-A30C-96382D9E12C4}" presName="desTx" presStyleLbl="alignAccFollowNode1" presStyleIdx="0" presStyleCnt="2">
        <dgm:presLayoutVars>
          <dgm:bulletEnabled val="1"/>
        </dgm:presLayoutVars>
      </dgm:prSet>
      <dgm:spPr/>
    </dgm:pt>
    <dgm:pt modelId="{A473D9A3-FA84-46AB-8963-3BDD2E1691F9}" type="pres">
      <dgm:prSet presAssocID="{826E9075-7B92-4EE9-B693-77AB9887A50B}" presName="space" presStyleCnt="0"/>
      <dgm:spPr/>
    </dgm:pt>
    <dgm:pt modelId="{BB3C5069-16CA-4BF5-AB69-2D50C1564B63}" type="pres">
      <dgm:prSet presAssocID="{F0E1E504-2F8B-489B-BD53-C23BBF3423A7}" presName="composite" presStyleCnt="0"/>
      <dgm:spPr/>
    </dgm:pt>
    <dgm:pt modelId="{EBB4CAB8-6824-488D-A48C-F104030DC440}" type="pres">
      <dgm:prSet presAssocID="{F0E1E504-2F8B-489B-BD53-C23BBF3423A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2C63C13-EFAC-4C65-B53E-8253213704FD}" type="pres">
      <dgm:prSet presAssocID="{F0E1E504-2F8B-489B-BD53-C23BBF3423A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849DF06-6AE5-49B5-8AA1-1F56B0AE16DC}" type="presOf" srcId="{F0E1E504-2F8B-489B-BD53-C23BBF3423A7}" destId="{EBB4CAB8-6824-488D-A48C-F104030DC440}" srcOrd="0" destOrd="0" presId="urn:microsoft.com/office/officeart/2005/8/layout/hList1"/>
    <dgm:cxn modelId="{ECCD9E0D-4ACD-41B4-AC2F-F2ACF6DB3830}" srcId="{F0E1E504-2F8B-489B-BD53-C23BBF3423A7}" destId="{A87B4B06-377D-4BB3-9614-BBEC2262D382}" srcOrd="1" destOrd="0" parTransId="{3B2A3942-EDEB-43FD-8A79-F84CD813B16A}" sibTransId="{C3E5058A-E676-4869-99A1-ADA5027AEAD3}"/>
    <dgm:cxn modelId="{E34CFE12-AE2F-4D80-87C5-786F7B89D86B}" type="presOf" srcId="{761F782C-507B-4C99-B9D0-31B4CDA0DBCC}" destId="{7F2E44F9-CEF7-48F6-8949-7C68A6D44A5C}" srcOrd="0" destOrd="2" presId="urn:microsoft.com/office/officeart/2005/8/layout/hList1"/>
    <dgm:cxn modelId="{C78B5216-684D-4C30-B4BF-0EC2ED50F428}" type="presOf" srcId="{F5C6DB9D-CB0F-4AF4-812C-2AF43338AAD4}" destId="{CD6981E6-6648-4718-B931-66A5BDF233A3}" srcOrd="0" destOrd="0" presId="urn:microsoft.com/office/officeart/2005/8/layout/hList1"/>
    <dgm:cxn modelId="{AA992336-907B-4275-870E-E71293D6D31F}" srcId="{F0E1E504-2F8B-489B-BD53-C23BBF3423A7}" destId="{B7370C6C-B5D4-42C7-A8D4-96984BAD28D5}" srcOrd="0" destOrd="0" parTransId="{160B7DB6-8F6B-4AB2-9055-80EE463F84CD}" sibTransId="{0D2A4B5C-C686-4A39-B419-68FE27F05725}"/>
    <dgm:cxn modelId="{187BC337-C9D1-4F51-87DF-D05AB632F90A}" srcId="{8B4089EC-618A-4125-A30C-96382D9E12C4}" destId="{D822C4B2-0B2C-4146-B46C-409E915E7BC0}" srcOrd="1" destOrd="0" parTransId="{C971665A-9975-4EBB-AEFC-1C84EF33070F}" sibTransId="{42631F19-F055-4A37-97CD-150BCF53F175}"/>
    <dgm:cxn modelId="{42A97539-E8FA-4479-8673-24A2C5D183EE}" type="presOf" srcId="{A87B4B06-377D-4BB3-9614-BBEC2262D382}" destId="{42C63C13-EFAC-4C65-B53E-8253213704FD}" srcOrd="0" destOrd="1" presId="urn:microsoft.com/office/officeart/2005/8/layout/hList1"/>
    <dgm:cxn modelId="{40C95442-6B43-4881-BA70-22A3C1BEEE44}" type="presOf" srcId="{B76A3EF1-7E23-45C7-9E50-8F3B7FE76970}" destId="{42C63C13-EFAC-4C65-B53E-8253213704FD}" srcOrd="0" destOrd="3" presId="urn:microsoft.com/office/officeart/2005/8/layout/hList1"/>
    <dgm:cxn modelId="{20ABE970-4750-461A-9A5E-C5508ACC6A4C}" type="presOf" srcId="{EE4F0F31-8371-4EB7-BAC6-58DC71377EAF}" destId="{7F2E44F9-CEF7-48F6-8949-7C68A6D44A5C}" srcOrd="0" destOrd="0" presId="urn:microsoft.com/office/officeart/2005/8/layout/hList1"/>
    <dgm:cxn modelId="{1161FC51-10EA-4CF2-AFB8-C74A76663EDF}" srcId="{F5C6DB9D-CB0F-4AF4-812C-2AF43338AAD4}" destId="{8B4089EC-618A-4125-A30C-96382D9E12C4}" srcOrd="0" destOrd="0" parTransId="{6DD3834A-CDA9-4EC0-8D34-85FBFF5183BD}" sibTransId="{826E9075-7B92-4EE9-B693-77AB9887A50B}"/>
    <dgm:cxn modelId="{4A7DFD51-F81D-46F2-8D08-5D41D92DB4AD}" srcId="{8B4089EC-618A-4125-A30C-96382D9E12C4}" destId="{A797184F-6445-4F7B-A623-60417709BA78}" srcOrd="4" destOrd="0" parTransId="{8F6D93C8-DB77-45ED-B695-F96A95BFA151}" sibTransId="{A9B3EBE0-A174-4339-BEA5-3226B24EE610}"/>
    <dgm:cxn modelId="{F2E94F74-7463-4571-A047-9E5517B408FA}" srcId="{8B4089EC-618A-4125-A30C-96382D9E12C4}" destId="{761F782C-507B-4C99-B9D0-31B4CDA0DBCC}" srcOrd="2" destOrd="0" parTransId="{E43A873E-350F-4E17-B35F-921D3C8E6756}" sibTransId="{0E012BE6-ADB5-4955-9E47-5A2FC65E5896}"/>
    <dgm:cxn modelId="{2A2FE474-CB4F-46B9-96C7-FF09DA24604F}" type="presOf" srcId="{B7370C6C-B5D4-42C7-A8D4-96984BAD28D5}" destId="{42C63C13-EFAC-4C65-B53E-8253213704FD}" srcOrd="0" destOrd="0" presId="urn:microsoft.com/office/officeart/2005/8/layout/hList1"/>
    <dgm:cxn modelId="{352B0D8D-CB2D-405F-9435-E65B52CCF299}" type="presOf" srcId="{EF2C4F8E-DB92-445B-B5CF-2641A63B86E2}" destId="{42C63C13-EFAC-4C65-B53E-8253213704FD}" srcOrd="0" destOrd="2" presId="urn:microsoft.com/office/officeart/2005/8/layout/hList1"/>
    <dgm:cxn modelId="{C02B998E-B5DC-4488-9DB3-F4BBE8C79348}" srcId="{8B4089EC-618A-4125-A30C-96382D9E12C4}" destId="{EE4F0F31-8371-4EB7-BAC6-58DC71377EAF}" srcOrd="0" destOrd="0" parTransId="{21067944-7AC5-4331-96CC-EF38F7E9E83A}" sibTransId="{682A55B1-064C-45C8-B255-2254E5C16853}"/>
    <dgm:cxn modelId="{C41CCCA2-3BEE-4B53-9158-29740CE2730F}" type="presOf" srcId="{A797184F-6445-4F7B-A623-60417709BA78}" destId="{7F2E44F9-CEF7-48F6-8949-7C68A6D44A5C}" srcOrd="0" destOrd="4" presId="urn:microsoft.com/office/officeart/2005/8/layout/hList1"/>
    <dgm:cxn modelId="{5E7EE4BC-27F7-4D5A-AC9D-5C4A9E634820}" srcId="{8B4089EC-618A-4125-A30C-96382D9E12C4}" destId="{E17E7DB2-2E52-4E46-83A5-00941D8ACD50}" srcOrd="3" destOrd="0" parTransId="{FEC1C549-9E6E-4511-A197-3F187272A957}" sibTransId="{3A206194-E4AC-43D0-B19B-37F736EA7AE3}"/>
    <dgm:cxn modelId="{19CA77BF-8405-4FB1-8958-DE8C09ACE312}" srcId="{F0E1E504-2F8B-489B-BD53-C23BBF3423A7}" destId="{EF2C4F8E-DB92-445B-B5CF-2641A63B86E2}" srcOrd="2" destOrd="0" parTransId="{E6111419-B1E3-45CC-B7C1-B5EF1ADEB838}" sibTransId="{B7835393-375F-447E-B7A9-AF4DD670EF5F}"/>
    <dgm:cxn modelId="{8815DCC3-47F0-4817-8F40-449F63E59B60}" srcId="{F5C6DB9D-CB0F-4AF4-812C-2AF43338AAD4}" destId="{F0E1E504-2F8B-489B-BD53-C23BBF3423A7}" srcOrd="1" destOrd="0" parTransId="{496C05B0-E900-4DB1-9FF4-6A92A2DCF197}" sibTransId="{FA5F91E1-ED60-4804-8114-A03DF67D911F}"/>
    <dgm:cxn modelId="{2EC1C5D9-34A8-44CC-A98D-6DD192069085}" srcId="{F0E1E504-2F8B-489B-BD53-C23BBF3423A7}" destId="{B76A3EF1-7E23-45C7-9E50-8F3B7FE76970}" srcOrd="3" destOrd="0" parTransId="{44FD98E2-15A6-404F-9885-49A785D1ED77}" sibTransId="{D1971383-07C9-47AB-8760-BFFE62D735D6}"/>
    <dgm:cxn modelId="{F9570EE2-F29B-4A74-9076-3F54B1DA6490}" type="presOf" srcId="{E17E7DB2-2E52-4E46-83A5-00941D8ACD50}" destId="{7F2E44F9-CEF7-48F6-8949-7C68A6D44A5C}" srcOrd="0" destOrd="3" presId="urn:microsoft.com/office/officeart/2005/8/layout/hList1"/>
    <dgm:cxn modelId="{89832BFF-387D-4574-AA04-FBBCF3CFC567}" type="presOf" srcId="{D822C4B2-0B2C-4146-B46C-409E915E7BC0}" destId="{7F2E44F9-CEF7-48F6-8949-7C68A6D44A5C}" srcOrd="0" destOrd="1" presId="urn:microsoft.com/office/officeart/2005/8/layout/hList1"/>
    <dgm:cxn modelId="{DDAF7BFF-D00D-4C7E-B7CA-04EEEC8014DE}" type="presOf" srcId="{8B4089EC-618A-4125-A30C-96382D9E12C4}" destId="{E97108A5-DF6B-430B-8738-6C924E5D2D30}" srcOrd="0" destOrd="0" presId="urn:microsoft.com/office/officeart/2005/8/layout/hList1"/>
    <dgm:cxn modelId="{C3742679-A690-4AEE-9B5B-5BF602650E8D}" type="presParOf" srcId="{CD6981E6-6648-4718-B931-66A5BDF233A3}" destId="{43F90B55-325B-4CE7-8D39-889ED11643B9}" srcOrd="0" destOrd="0" presId="urn:microsoft.com/office/officeart/2005/8/layout/hList1"/>
    <dgm:cxn modelId="{88EDDF33-30C6-46FB-AE35-4E389D6CCF21}" type="presParOf" srcId="{43F90B55-325B-4CE7-8D39-889ED11643B9}" destId="{E97108A5-DF6B-430B-8738-6C924E5D2D30}" srcOrd="0" destOrd="0" presId="urn:microsoft.com/office/officeart/2005/8/layout/hList1"/>
    <dgm:cxn modelId="{8134743C-5749-488A-90DE-09C709C2E428}" type="presParOf" srcId="{43F90B55-325B-4CE7-8D39-889ED11643B9}" destId="{7F2E44F9-CEF7-48F6-8949-7C68A6D44A5C}" srcOrd="1" destOrd="0" presId="urn:microsoft.com/office/officeart/2005/8/layout/hList1"/>
    <dgm:cxn modelId="{CE85192F-B893-4DA3-BEC0-28195A7717C5}" type="presParOf" srcId="{CD6981E6-6648-4718-B931-66A5BDF233A3}" destId="{A473D9A3-FA84-46AB-8963-3BDD2E1691F9}" srcOrd="1" destOrd="0" presId="urn:microsoft.com/office/officeart/2005/8/layout/hList1"/>
    <dgm:cxn modelId="{2F48BE81-C498-4059-8F15-61837829C49D}" type="presParOf" srcId="{CD6981E6-6648-4718-B931-66A5BDF233A3}" destId="{BB3C5069-16CA-4BF5-AB69-2D50C1564B63}" srcOrd="2" destOrd="0" presId="urn:microsoft.com/office/officeart/2005/8/layout/hList1"/>
    <dgm:cxn modelId="{498F5524-295D-4527-9940-55EB1C8291BC}" type="presParOf" srcId="{BB3C5069-16CA-4BF5-AB69-2D50C1564B63}" destId="{EBB4CAB8-6824-488D-A48C-F104030DC440}" srcOrd="0" destOrd="0" presId="urn:microsoft.com/office/officeart/2005/8/layout/hList1"/>
    <dgm:cxn modelId="{E512110A-5D26-4921-A784-D03B62614D22}" type="presParOf" srcId="{BB3C5069-16CA-4BF5-AB69-2D50C1564B63}" destId="{42C63C13-EFAC-4C65-B53E-8253213704F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C6DB9D-CB0F-4AF4-812C-2AF43338AAD4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4089EC-618A-4125-A30C-96382D9E12C4}">
      <dgm:prSet custT="1"/>
      <dgm:spPr/>
      <dgm:t>
        <a:bodyPr/>
        <a:lstStyle/>
        <a:p>
          <a:pPr>
            <a:defRPr b="1"/>
          </a:pPr>
          <a:r>
            <a:rPr lang="en-US" sz="2800" dirty="0"/>
            <a:t>Key Interventions</a:t>
          </a:r>
        </a:p>
      </dgm:t>
    </dgm:pt>
    <dgm:pt modelId="{6DD3834A-CDA9-4EC0-8D34-85FBFF5183BD}" type="parTrans" cxnId="{1161FC51-10EA-4CF2-AFB8-C74A76663EDF}">
      <dgm:prSet/>
      <dgm:spPr/>
      <dgm:t>
        <a:bodyPr/>
        <a:lstStyle/>
        <a:p>
          <a:endParaRPr lang="en-US"/>
        </a:p>
      </dgm:t>
    </dgm:pt>
    <dgm:pt modelId="{826E9075-7B92-4EE9-B693-77AB9887A50B}" type="sibTrans" cxnId="{1161FC51-10EA-4CF2-AFB8-C74A76663EDF}">
      <dgm:prSet/>
      <dgm:spPr/>
      <dgm:t>
        <a:bodyPr/>
        <a:lstStyle/>
        <a:p>
          <a:endParaRPr lang="en-US"/>
        </a:p>
      </dgm:t>
    </dgm:pt>
    <dgm:pt modelId="{EE4F0F31-8371-4EB7-BAC6-58DC71377EAF}">
      <dgm:prSet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700" dirty="0"/>
            <a:t> </a:t>
          </a:r>
          <a:r>
            <a:rPr lang="en-US" sz="2400" dirty="0"/>
            <a:t>Provide training to employees on Incident Investigation process using Why-Why analysis</a:t>
          </a:r>
        </a:p>
      </dgm:t>
    </dgm:pt>
    <dgm:pt modelId="{21067944-7AC5-4331-96CC-EF38F7E9E83A}" type="parTrans" cxnId="{C02B998E-B5DC-4488-9DB3-F4BBE8C79348}">
      <dgm:prSet/>
      <dgm:spPr/>
      <dgm:t>
        <a:bodyPr/>
        <a:lstStyle/>
        <a:p>
          <a:endParaRPr lang="en-US"/>
        </a:p>
      </dgm:t>
    </dgm:pt>
    <dgm:pt modelId="{682A55B1-064C-45C8-B255-2254E5C16853}" type="sibTrans" cxnId="{C02B998E-B5DC-4488-9DB3-F4BBE8C79348}">
      <dgm:prSet/>
      <dgm:spPr/>
      <dgm:t>
        <a:bodyPr/>
        <a:lstStyle/>
        <a:p>
          <a:endParaRPr lang="en-US"/>
        </a:p>
      </dgm:t>
    </dgm:pt>
    <dgm:pt modelId="{F0E1E504-2F8B-489B-BD53-C23BBF3423A7}">
      <dgm:prSet custT="1"/>
      <dgm:spPr/>
      <dgm:t>
        <a:bodyPr/>
        <a:lstStyle/>
        <a:p>
          <a:pPr>
            <a:defRPr b="1"/>
          </a:pPr>
          <a:r>
            <a:rPr lang="en-US" sz="2800" dirty="0"/>
            <a:t>Outcomes </a:t>
          </a:r>
        </a:p>
      </dgm:t>
    </dgm:pt>
    <dgm:pt modelId="{496C05B0-E900-4DB1-9FF4-6A92A2DCF197}" type="parTrans" cxnId="{8815DCC3-47F0-4817-8F40-449F63E59B60}">
      <dgm:prSet/>
      <dgm:spPr/>
      <dgm:t>
        <a:bodyPr/>
        <a:lstStyle/>
        <a:p>
          <a:endParaRPr lang="en-US"/>
        </a:p>
      </dgm:t>
    </dgm:pt>
    <dgm:pt modelId="{FA5F91E1-ED60-4804-8114-A03DF67D911F}" type="sibTrans" cxnId="{8815DCC3-47F0-4817-8F40-449F63E59B60}">
      <dgm:prSet/>
      <dgm:spPr/>
      <dgm:t>
        <a:bodyPr/>
        <a:lstStyle/>
        <a:p>
          <a:endParaRPr lang="en-US"/>
        </a:p>
      </dgm:t>
    </dgm:pt>
    <dgm:pt modelId="{B7370C6C-B5D4-42C7-A8D4-96984BAD28D5}">
      <dgm:prSet custT="1"/>
      <dgm:spPr/>
      <dgm:t>
        <a:bodyPr/>
        <a:lstStyle/>
        <a:p>
          <a:pPr algn="l">
            <a:buNone/>
          </a:pPr>
          <a:r>
            <a:rPr lang="en-US" sz="2200" dirty="0"/>
            <a:t>Improved ability to investigate incidents and apply learning’s so as to prevent recurrence</a:t>
          </a:r>
        </a:p>
      </dgm:t>
    </dgm:pt>
    <dgm:pt modelId="{160B7DB6-8F6B-4AB2-9055-80EE463F84CD}" type="parTrans" cxnId="{AA992336-907B-4275-870E-E71293D6D31F}">
      <dgm:prSet/>
      <dgm:spPr/>
      <dgm:t>
        <a:bodyPr/>
        <a:lstStyle/>
        <a:p>
          <a:endParaRPr lang="en-US"/>
        </a:p>
      </dgm:t>
    </dgm:pt>
    <dgm:pt modelId="{0D2A4B5C-C686-4A39-B419-68FE27F05725}" type="sibTrans" cxnId="{AA992336-907B-4275-870E-E71293D6D31F}">
      <dgm:prSet/>
      <dgm:spPr/>
      <dgm:t>
        <a:bodyPr/>
        <a:lstStyle/>
        <a:p>
          <a:endParaRPr lang="en-US"/>
        </a:p>
      </dgm:t>
    </dgm:pt>
    <dgm:pt modelId="{08E45C2F-C174-4344-8D1F-A82A80B69018}">
      <dgm:prSet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2400" dirty="0"/>
            <a:t> Lead, Coach and critique Investigation of Incidents</a:t>
          </a:r>
        </a:p>
      </dgm:t>
    </dgm:pt>
    <dgm:pt modelId="{CB56B657-9810-46F6-84D3-55633F05A3C5}" type="parTrans" cxnId="{E68B2B00-D8A4-4572-8DE3-F3D30CE79C69}">
      <dgm:prSet/>
      <dgm:spPr/>
      <dgm:t>
        <a:bodyPr/>
        <a:lstStyle/>
        <a:p>
          <a:endParaRPr lang="en-US"/>
        </a:p>
      </dgm:t>
    </dgm:pt>
    <dgm:pt modelId="{0A5EC4CA-6C17-4B98-B662-6C64BBBABA07}" type="sibTrans" cxnId="{E68B2B00-D8A4-4572-8DE3-F3D30CE79C69}">
      <dgm:prSet/>
      <dgm:spPr/>
      <dgm:t>
        <a:bodyPr/>
        <a:lstStyle/>
        <a:p>
          <a:endParaRPr lang="en-US"/>
        </a:p>
      </dgm:t>
    </dgm:pt>
    <dgm:pt modelId="{8C89F598-970C-4F63-B081-D6906C2CF5D5}">
      <dgm:prSet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2400" dirty="0"/>
            <a:t> Strengthen process for reporting and learning from Near Miss incidents</a:t>
          </a:r>
        </a:p>
      </dgm:t>
    </dgm:pt>
    <dgm:pt modelId="{6497D551-4E82-459F-8D3B-8ED36FFECBE5}" type="parTrans" cxnId="{9C2349C1-2BBA-4711-99AE-394804306439}">
      <dgm:prSet/>
      <dgm:spPr/>
      <dgm:t>
        <a:bodyPr/>
        <a:lstStyle/>
        <a:p>
          <a:endParaRPr lang="en-US"/>
        </a:p>
      </dgm:t>
    </dgm:pt>
    <dgm:pt modelId="{0A723B85-2604-4243-BC5A-F180E79C94C8}" type="sibTrans" cxnId="{9C2349C1-2BBA-4711-99AE-394804306439}">
      <dgm:prSet/>
      <dgm:spPr/>
      <dgm:t>
        <a:bodyPr/>
        <a:lstStyle/>
        <a:p>
          <a:endParaRPr lang="en-US"/>
        </a:p>
      </dgm:t>
    </dgm:pt>
    <dgm:pt modelId="{E1CEDD9D-BCCA-48D9-811A-C2C16F1C40A0}">
      <dgm:prSet custT="1"/>
      <dgm:spPr/>
      <dgm:t>
        <a:bodyPr/>
        <a:lstStyle/>
        <a:p>
          <a:pPr algn="l">
            <a:buNone/>
          </a:pPr>
          <a:r>
            <a:rPr lang="en-US" sz="2200" dirty="0"/>
            <a:t>25 persons trained in incident investigation  Preliminary understanding of process safety incidents at the shop-floor</a:t>
          </a:r>
        </a:p>
      </dgm:t>
    </dgm:pt>
    <dgm:pt modelId="{3C0F5827-147B-4F77-94C5-7255B05640B0}" type="parTrans" cxnId="{CE11B117-7DDB-4E3A-8E35-9A2322A1A3F1}">
      <dgm:prSet/>
      <dgm:spPr/>
      <dgm:t>
        <a:bodyPr/>
        <a:lstStyle/>
        <a:p>
          <a:endParaRPr lang="en-US"/>
        </a:p>
      </dgm:t>
    </dgm:pt>
    <dgm:pt modelId="{EE482032-6B77-476A-823D-074A4303C8A1}" type="sibTrans" cxnId="{CE11B117-7DDB-4E3A-8E35-9A2322A1A3F1}">
      <dgm:prSet/>
      <dgm:spPr/>
      <dgm:t>
        <a:bodyPr/>
        <a:lstStyle/>
        <a:p>
          <a:endParaRPr lang="en-US"/>
        </a:p>
      </dgm:t>
    </dgm:pt>
    <dgm:pt modelId="{1B1F95DB-3429-4713-8529-F25EDA59324F}">
      <dgm:prSet custT="1"/>
      <dgm:spPr/>
      <dgm:t>
        <a:bodyPr/>
        <a:lstStyle/>
        <a:p>
          <a:pPr algn="l">
            <a:buNone/>
          </a:pPr>
          <a:r>
            <a:rPr lang="en-US" sz="2200" dirty="0"/>
            <a:t> Systemic causes identified and tracking of recommendation closure done regularly</a:t>
          </a:r>
        </a:p>
      </dgm:t>
    </dgm:pt>
    <dgm:pt modelId="{11E07736-575B-4A20-9FB8-F0D626206B5A}" type="parTrans" cxnId="{7EE8E872-F6BA-48F9-BBB3-F9520E5914F3}">
      <dgm:prSet/>
      <dgm:spPr/>
      <dgm:t>
        <a:bodyPr/>
        <a:lstStyle/>
        <a:p>
          <a:endParaRPr lang="en-US"/>
        </a:p>
      </dgm:t>
    </dgm:pt>
    <dgm:pt modelId="{2295329D-B0E3-4E98-8369-DA82DD530DD0}" type="sibTrans" cxnId="{7EE8E872-F6BA-48F9-BBB3-F9520E5914F3}">
      <dgm:prSet/>
      <dgm:spPr/>
      <dgm:t>
        <a:bodyPr/>
        <a:lstStyle/>
        <a:p>
          <a:endParaRPr lang="en-US"/>
        </a:p>
      </dgm:t>
    </dgm:pt>
    <dgm:pt modelId="{CD6981E6-6648-4718-B931-66A5BDF233A3}" type="pres">
      <dgm:prSet presAssocID="{F5C6DB9D-CB0F-4AF4-812C-2AF43338AAD4}" presName="Name0" presStyleCnt="0">
        <dgm:presLayoutVars>
          <dgm:dir/>
          <dgm:animLvl val="lvl"/>
          <dgm:resizeHandles val="exact"/>
        </dgm:presLayoutVars>
      </dgm:prSet>
      <dgm:spPr/>
    </dgm:pt>
    <dgm:pt modelId="{43F90B55-325B-4CE7-8D39-889ED11643B9}" type="pres">
      <dgm:prSet presAssocID="{8B4089EC-618A-4125-A30C-96382D9E12C4}" presName="composite" presStyleCnt="0"/>
      <dgm:spPr/>
    </dgm:pt>
    <dgm:pt modelId="{E97108A5-DF6B-430B-8738-6C924E5D2D30}" type="pres">
      <dgm:prSet presAssocID="{8B4089EC-618A-4125-A30C-96382D9E12C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7F2E44F9-CEF7-48F6-8949-7C68A6D44A5C}" type="pres">
      <dgm:prSet presAssocID="{8B4089EC-618A-4125-A30C-96382D9E12C4}" presName="desTx" presStyleLbl="alignAccFollowNode1" presStyleIdx="0" presStyleCnt="2">
        <dgm:presLayoutVars>
          <dgm:bulletEnabled val="1"/>
        </dgm:presLayoutVars>
      </dgm:prSet>
      <dgm:spPr/>
    </dgm:pt>
    <dgm:pt modelId="{A473D9A3-FA84-46AB-8963-3BDD2E1691F9}" type="pres">
      <dgm:prSet presAssocID="{826E9075-7B92-4EE9-B693-77AB9887A50B}" presName="space" presStyleCnt="0"/>
      <dgm:spPr/>
    </dgm:pt>
    <dgm:pt modelId="{BB3C5069-16CA-4BF5-AB69-2D50C1564B63}" type="pres">
      <dgm:prSet presAssocID="{F0E1E504-2F8B-489B-BD53-C23BBF3423A7}" presName="composite" presStyleCnt="0"/>
      <dgm:spPr/>
    </dgm:pt>
    <dgm:pt modelId="{EBB4CAB8-6824-488D-A48C-F104030DC440}" type="pres">
      <dgm:prSet presAssocID="{F0E1E504-2F8B-489B-BD53-C23BBF3423A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2C63C13-EFAC-4C65-B53E-8253213704FD}" type="pres">
      <dgm:prSet presAssocID="{F0E1E504-2F8B-489B-BD53-C23BBF3423A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68B2B00-D8A4-4572-8DE3-F3D30CE79C69}" srcId="{8B4089EC-618A-4125-A30C-96382D9E12C4}" destId="{08E45C2F-C174-4344-8D1F-A82A80B69018}" srcOrd="2" destOrd="0" parTransId="{CB56B657-9810-46F6-84D3-55633F05A3C5}" sibTransId="{0A5EC4CA-6C17-4B98-B662-6C64BBBABA07}"/>
    <dgm:cxn modelId="{A849DF06-6AE5-49B5-8AA1-1F56B0AE16DC}" type="presOf" srcId="{F0E1E504-2F8B-489B-BD53-C23BBF3423A7}" destId="{EBB4CAB8-6824-488D-A48C-F104030DC440}" srcOrd="0" destOrd="0" presId="urn:microsoft.com/office/officeart/2005/8/layout/hList1"/>
    <dgm:cxn modelId="{C78B5216-684D-4C30-B4BF-0EC2ED50F428}" type="presOf" srcId="{F5C6DB9D-CB0F-4AF4-812C-2AF43338AAD4}" destId="{CD6981E6-6648-4718-B931-66A5BDF233A3}" srcOrd="0" destOrd="0" presId="urn:microsoft.com/office/officeart/2005/8/layout/hList1"/>
    <dgm:cxn modelId="{CE11B117-7DDB-4E3A-8E35-9A2322A1A3F1}" srcId="{F0E1E504-2F8B-489B-BD53-C23BBF3423A7}" destId="{E1CEDD9D-BCCA-48D9-811A-C2C16F1C40A0}" srcOrd="1" destOrd="0" parTransId="{3C0F5827-147B-4F77-94C5-7255B05640B0}" sibTransId="{EE482032-6B77-476A-823D-074A4303C8A1}"/>
    <dgm:cxn modelId="{AA992336-907B-4275-870E-E71293D6D31F}" srcId="{F0E1E504-2F8B-489B-BD53-C23BBF3423A7}" destId="{B7370C6C-B5D4-42C7-A8D4-96984BAD28D5}" srcOrd="0" destOrd="0" parTransId="{160B7DB6-8F6B-4AB2-9055-80EE463F84CD}" sibTransId="{0D2A4B5C-C686-4A39-B419-68FE27F05725}"/>
    <dgm:cxn modelId="{20ABE970-4750-461A-9A5E-C5508ACC6A4C}" type="presOf" srcId="{EE4F0F31-8371-4EB7-BAC6-58DC71377EAF}" destId="{7F2E44F9-CEF7-48F6-8949-7C68A6D44A5C}" srcOrd="0" destOrd="0" presId="urn:microsoft.com/office/officeart/2005/8/layout/hList1"/>
    <dgm:cxn modelId="{1161FC51-10EA-4CF2-AFB8-C74A76663EDF}" srcId="{F5C6DB9D-CB0F-4AF4-812C-2AF43338AAD4}" destId="{8B4089EC-618A-4125-A30C-96382D9E12C4}" srcOrd="0" destOrd="0" parTransId="{6DD3834A-CDA9-4EC0-8D34-85FBFF5183BD}" sibTransId="{826E9075-7B92-4EE9-B693-77AB9887A50B}"/>
    <dgm:cxn modelId="{7EE8E872-F6BA-48F9-BBB3-F9520E5914F3}" srcId="{F0E1E504-2F8B-489B-BD53-C23BBF3423A7}" destId="{1B1F95DB-3429-4713-8529-F25EDA59324F}" srcOrd="2" destOrd="0" parTransId="{11E07736-575B-4A20-9FB8-F0D626206B5A}" sibTransId="{2295329D-B0E3-4E98-8369-DA82DD530DD0}"/>
    <dgm:cxn modelId="{2A2FE474-CB4F-46B9-96C7-FF09DA24604F}" type="presOf" srcId="{B7370C6C-B5D4-42C7-A8D4-96984BAD28D5}" destId="{42C63C13-EFAC-4C65-B53E-8253213704FD}" srcOrd="0" destOrd="0" presId="urn:microsoft.com/office/officeart/2005/8/layout/hList1"/>
    <dgm:cxn modelId="{C02B998E-B5DC-4488-9DB3-F4BBE8C79348}" srcId="{8B4089EC-618A-4125-A30C-96382D9E12C4}" destId="{EE4F0F31-8371-4EB7-BAC6-58DC71377EAF}" srcOrd="0" destOrd="0" parTransId="{21067944-7AC5-4331-96CC-EF38F7E9E83A}" sibTransId="{682A55B1-064C-45C8-B255-2254E5C16853}"/>
    <dgm:cxn modelId="{212D58AB-1D61-4B83-A154-9E62AD7677B3}" type="presOf" srcId="{E1CEDD9D-BCCA-48D9-811A-C2C16F1C40A0}" destId="{42C63C13-EFAC-4C65-B53E-8253213704FD}" srcOrd="0" destOrd="1" presId="urn:microsoft.com/office/officeart/2005/8/layout/hList1"/>
    <dgm:cxn modelId="{9C2349C1-2BBA-4711-99AE-394804306439}" srcId="{8B4089EC-618A-4125-A30C-96382D9E12C4}" destId="{8C89F598-970C-4F63-B081-D6906C2CF5D5}" srcOrd="1" destOrd="0" parTransId="{6497D551-4E82-459F-8D3B-8ED36FFECBE5}" sibTransId="{0A723B85-2604-4243-BC5A-F180E79C94C8}"/>
    <dgm:cxn modelId="{8815DCC3-47F0-4817-8F40-449F63E59B60}" srcId="{F5C6DB9D-CB0F-4AF4-812C-2AF43338AAD4}" destId="{F0E1E504-2F8B-489B-BD53-C23BBF3423A7}" srcOrd="1" destOrd="0" parTransId="{496C05B0-E900-4DB1-9FF4-6A92A2DCF197}" sibTransId="{FA5F91E1-ED60-4804-8114-A03DF67D911F}"/>
    <dgm:cxn modelId="{C9D850EB-3713-4C74-8784-299FDBF1E3F7}" type="presOf" srcId="{08E45C2F-C174-4344-8D1F-A82A80B69018}" destId="{7F2E44F9-CEF7-48F6-8949-7C68A6D44A5C}" srcOrd="0" destOrd="2" presId="urn:microsoft.com/office/officeart/2005/8/layout/hList1"/>
    <dgm:cxn modelId="{0BFD7AED-8C62-4873-B65A-9038F2F37D49}" type="presOf" srcId="{1B1F95DB-3429-4713-8529-F25EDA59324F}" destId="{42C63C13-EFAC-4C65-B53E-8253213704FD}" srcOrd="0" destOrd="2" presId="urn:microsoft.com/office/officeart/2005/8/layout/hList1"/>
    <dgm:cxn modelId="{74232CFE-DFA2-4D38-BAFA-6C0B52A8FABE}" type="presOf" srcId="{8C89F598-970C-4F63-B081-D6906C2CF5D5}" destId="{7F2E44F9-CEF7-48F6-8949-7C68A6D44A5C}" srcOrd="0" destOrd="1" presId="urn:microsoft.com/office/officeart/2005/8/layout/hList1"/>
    <dgm:cxn modelId="{DDAF7BFF-D00D-4C7E-B7CA-04EEEC8014DE}" type="presOf" srcId="{8B4089EC-618A-4125-A30C-96382D9E12C4}" destId="{E97108A5-DF6B-430B-8738-6C924E5D2D30}" srcOrd="0" destOrd="0" presId="urn:microsoft.com/office/officeart/2005/8/layout/hList1"/>
    <dgm:cxn modelId="{C3742679-A690-4AEE-9B5B-5BF602650E8D}" type="presParOf" srcId="{CD6981E6-6648-4718-B931-66A5BDF233A3}" destId="{43F90B55-325B-4CE7-8D39-889ED11643B9}" srcOrd="0" destOrd="0" presId="urn:microsoft.com/office/officeart/2005/8/layout/hList1"/>
    <dgm:cxn modelId="{88EDDF33-30C6-46FB-AE35-4E389D6CCF21}" type="presParOf" srcId="{43F90B55-325B-4CE7-8D39-889ED11643B9}" destId="{E97108A5-DF6B-430B-8738-6C924E5D2D30}" srcOrd="0" destOrd="0" presId="urn:microsoft.com/office/officeart/2005/8/layout/hList1"/>
    <dgm:cxn modelId="{8134743C-5749-488A-90DE-09C709C2E428}" type="presParOf" srcId="{43F90B55-325B-4CE7-8D39-889ED11643B9}" destId="{7F2E44F9-CEF7-48F6-8949-7C68A6D44A5C}" srcOrd="1" destOrd="0" presId="urn:microsoft.com/office/officeart/2005/8/layout/hList1"/>
    <dgm:cxn modelId="{CE85192F-B893-4DA3-BEC0-28195A7717C5}" type="presParOf" srcId="{CD6981E6-6648-4718-B931-66A5BDF233A3}" destId="{A473D9A3-FA84-46AB-8963-3BDD2E1691F9}" srcOrd="1" destOrd="0" presId="urn:microsoft.com/office/officeart/2005/8/layout/hList1"/>
    <dgm:cxn modelId="{2F48BE81-C498-4059-8F15-61837829C49D}" type="presParOf" srcId="{CD6981E6-6648-4718-B931-66A5BDF233A3}" destId="{BB3C5069-16CA-4BF5-AB69-2D50C1564B63}" srcOrd="2" destOrd="0" presId="urn:microsoft.com/office/officeart/2005/8/layout/hList1"/>
    <dgm:cxn modelId="{498F5524-295D-4527-9940-55EB1C8291BC}" type="presParOf" srcId="{BB3C5069-16CA-4BF5-AB69-2D50C1564B63}" destId="{EBB4CAB8-6824-488D-A48C-F104030DC440}" srcOrd="0" destOrd="0" presId="urn:microsoft.com/office/officeart/2005/8/layout/hList1"/>
    <dgm:cxn modelId="{E512110A-5D26-4921-A784-D03B62614D22}" type="presParOf" srcId="{BB3C5069-16CA-4BF5-AB69-2D50C1564B63}" destId="{42C63C13-EFAC-4C65-B53E-8253213704F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5C6DB9D-CB0F-4AF4-812C-2AF43338AAD4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4089EC-618A-4125-A30C-96382D9E12C4}">
      <dgm:prSet custT="1"/>
      <dgm:spPr/>
      <dgm:t>
        <a:bodyPr/>
        <a:lstStyle/>
        <a:p>
          <a:pPr>
            <a:defRPr b="1"/>
          </a:pPr>
          <a:r>
            <a:rPr lang="en-US" sz="2800" dirty="0"/>
            <a:t>Key Interventions</a:t>
          </a:r>
        </a:p>
      </dgm:t>
    </dgm:pt>
    <dgm:pt modelId="{6DD3834A-CDA9-4EC0-8D34-85FBFF5183BD}" type="parTrans" cxnId="{1161FC51-10EA-4CF2-AFB8-C74A76663EDF}">
      <dgm:prSet/>
      <dgm:spPr/>
      <dgm:t>
        <a:bodyPr/>
        <a:lstStyle/>
        <a:p>
          <a:endParaRPr lang="en-US"/>
        </a:p>
      </dgm:t>
    </dgm:pt>
    <dgm:pt modelId="{826E9075-7B92-4EE9-B693-77AB9887A50B}" type="sibTrans" cxnId="{1161FC51-10EA-4CF2-AFB8-C74A76663EDF}">
      <dgm:prSet/>
      <dgm:spPr/>
      <dgm:t>
        <a:bodyPr/>
        <a:lstStyle/>
        <a:p>
          <a:endParaRPr lang="en-US"/>
        </a:p>
      </dgm:t>
    </dgm:pt>
    <dgm:pt modelId="{EE4F0F31-8371-4EB7-BAC6-58DC71377EAF}">
      <dgm:prSet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1700" dirty="0"/>
            <a:t> </a:t>
          </a:r>
          <a:r>
            <a:rPr lang="en-US" sz="2400" dirty="0"/>
            <a:t>Conduct initial assessment of the high-risk standards, already rolled out, in a sample section of the unit</a:t>
          </a:r>
        </a:p>
      </dgm:t>
    </dgm:pt>
    <dgm:pt modelId="{21067944-7AC5-4331-96CC-EF38F7E9E83A}" type="parTrans" cxnId="{C02B998E-B5DC-4488-9DB3-F4BBE8C79348}">
      <dgm:prSet/>
      <dgm:spPr/>
      <dgm:t>
        <a:bodyPr/>
        <a:lstStyle/>
        <a:p>
          <a:endParaRPr lang="en-US"/>
        </a:p>
      </dgm:t>
    </dgm:pt>
    <dgm:pt modelId="{682A55B1-064C-45C8-B255-2254E5C16853}" type="sibTrans" cxnId="{C02B998E-B5DC-4488-9DB3-F4BBE8C79348}">
      <dgm:prSet/>
      <dgm:spPr/>
      <dgm:t>
        <a:bodyPr/>
        <a:lstStyle/>
        <a:p>
          <a:endParaRPr lang="en-US"/>
        </a:p>
      </dgm:t>
    </dgm:pt>
    <dgm:pt modelId="{F0E1E504-2F8B-489B-BD53-C23BBF3423A7}">
      <dgm:prSet custT="1"/>
      <dgm:spPr/>
      <dgm:t>
        <a:bodyPr/>
        <a:lstStyle/>
        <a:p>
          <a:pPr>
            <a:defRPr b="1"/>
          </a:pPr>
          <a:r>
            <a:rPr lang="en-US" sz="2800" dirty="0"/>
            <a:t>Outcomes </a:t>
          </a:r>
        </a:p>
      </dgm:t>
    </dgm:pt>
    <dgm:pt modelId="{496C05B0-E900-4DB1-9FF4-6A92A2DCF197}" type="parTrans" cxnId="{8815DCC3-47F0-4817-8F40-449F63E59B60}">
      <dgm:prSet/>
      <dgm:spPr/>
      <dgm:t>
        <a:bodyPr/>
        <a:lstStyle/>
        <a:p>
          <a:endParaRPr lang="en-US"/>
        </a:p>
      </dgm:t>
    </dgm:pt>
    <dgm:pt modelId="{FA5F91E1-ED60-4804-8114-A03DF67D911F}" type="sibTrans" cxnId="{8815DCC3-47F0-4817-8F40-449F63E59B60}">
      <dgm:prSet/>
      <dgm:spPr/>
      <dgm:t>
        <a:bodyPr/>
        <a:lstStyle/>
        <a:p>
          <a:endParaRPr lang="en-US"/>
        </a:p>
      </dgm:t>
    </dgm:pt>
    <dgm:pt modelId="{B7370C6C-B5D4-42C7-A8D4-96984BAD28D5}">
      <dgm:prSet custT="1"/>
      <dgm:spPr/>
      <dgm:t>
        <a:bodyPr/>
        <a:lstStyle/>
        <a:p>
          <a:pPr algn="l">
            <a:buNone/>
          </a:pPr>
          <a:r>
            <a:rPr lang="en-US" sz="2200" dirty="0"/>
            <a:t>Effective and consistent implementation of standards and procedures</a:t>
          </a:r>
        </a:p>
      </dgm:t>
    </dgm:pt>
    <dgm:pt modelId="{160B7DB6-8F6B-4AB2-9055-80EE463F84CD}" type="parTrans" cxnId="{AA992336-907B-4275-870E-E71293D6D31F}">
      <dgm:prSet/>
      <dgm:spPr/>
      <dgm:t>
        <a:bodyPr/>
        <a:lstStyle/>
        <a:p>
          <a:endParaRPr lang="en-US"/>
        </a:p>
      </dgm:t>
    </dgm:pt>
    <dgm:pt modelId="{0D2A4B5C-C686-4A39-B419-68FE27F05725}" type="sibTrans" cxnId="{AA992336-907B-4275-870E-E71293D6D31F}">
      <dgm:prSet/>
      <dgm:spPr/>
      <dgm:t>
        <a:bodyPr/>
        <a:lstStyle/>
        <a:p>
          <a:endParaRPr lang="en-US"/>
        </a:p>
      </dgm:t>
    </dgm:pt>
    <dgm:pt modelId="{8A2EE7D5-C1C2-476B-8F3E-971549ABAD7B}">
      <dgm:prSet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2400" dirty="0"/>
            <a:t> Support site champions in creating the updated standard implementation plan</a:t>
          </a:r>
        </a:p>
      </dgm:t>
    </dgm:pt>
    <dgm:pt modelId="{FF492037-040E-41B9-9AEA-5EC0EBBD29DE}" type="parTrans" cxnId="{DEDF250B-92F9-4095-9403-3F3B1439095F}">
      <dgm:prSet/>
      <dgm:spPr/>
      <dgm:t>
        <a:bodyPr/>
        <a:lstStyle/>
        <a:p>
          <a:endParaRPr lang="en-US"/>
        </a:p>
      </dgm:t>
    </dgm:pt>
    <dgm:pt modelId="{75EA52FF-1BAB-4072-8485-DF39DDE20AF5}" type="sibTrans" cxnId="{DEDF250B-92F9-4095-9403-3F3B1439095F}">
      <dgm:prSet/>
      <dgm:spPr/>
      <dgm:t>
        <a:bodyPr/>
        <a:lstStyle/>
        <a:p>
          <a:endParaRPr lang="en-US"/>
        </a:p>
      </dgm:t>
    </dgm:pt>
    <dgm:pt modelId="{60308BF3-9227-484B-93E4-BF369F352932}">
      <dgm:prSet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2400" dirty="0"/>
            <a:t>Support in effective implementation of the standards using findings of the assessment as a baseline </a:t>
          </a:r>
        </a:p>
      </dgm:t>
    </dgm:pt>
    <dgm:pt modelId="{0CDC8262-C7D5-46AC-BEDA-F8E3F43E3490}" type="parTrans" cxnId="{97630FC2-ABBD-47DF-8522-F6FC31860C15}">
      <dgm:prSet/>
      <dgm:spPr/>
      <dgm:t>
        <a:bodyPr/>
        <a:lstStyle/>
        <a:p>
          <a:endParaRPr lang="en-US"/>
        </a:p>
      </dgm:t>
    </dgm:pt>
    <dgm:pt modelId="{61B3768A-DF4E-49E0-9079-D3EA3D425C37}" type="sibTrans" cxnId="{97630FC2-ABBD-47DF-8522-F6FC31860C15}">
      <dgm:prSet/>
      <dgm:spPr/>
      <dgm:t>
        <a:bodyPr/>
        <a:lstStyle/>
        <a:p>
          <a:endParaRPr lang="en-US"/>
        </a:p>
      </dgm:t>
    </dgm:pt>
    <dgm:pt modelId="{FDE94779-8985-4BD1-BAA4-2059A2917625}">
      <dgm:prSet custT="1"/>
      <dgm:spPr/>
      <dgm:t>
        <a:bodyPr/>
        <a:lstStyle/>
        <a:p>
          <a:pPr algn="l">
            <a:buNone/>
          </a:pPr>
          <a:r>
            <a:rPr lang="en-US" sz="2200" dirty="0"/>
            <a:t>Improved competency of shop-floor personnel to apply standards to mitigate risks.</a:t>
          </a:r>
        </a:p>
      </dgm:t>
    </dgm:pt>
    <dgm:pt modelId="{267D39E7-1216-4A02-84D2-1B5585629CC5}" type="parTrans" cxnId="{C8A03102-BF49-444A-8940-1C70D6C4CC2C}">
      <dgm:prSet/>
      <dgm:spPr/>
      <dgm:t>
        <a:bodyPr/>
        <a:lstStyle/>
        <a:p>
          <a:endParaRPr lang="en-US"/>
        </a:p>
      </dgm:t>
    </dgm:pt>
    <dgm:pt modelId="{037FF875-7682-4C31-916A-354F9BD8BB82}" type="sibTrans" cxnId="{C8A03102-BF49-444A-8940-1C70D6C4CC2C}">
      <dgm:prSet/>
      <dgm:spPr/>
      <dgm:t>
        <a:bodyPr/>
        <a:lstStyle/>
        <a:p>
          <a:endParaRPr lang="en-US"/>
        </a:p>
      </dgm:t>
    </dgm:pt>
    <dgm:pt modelId="{CD6981E6-6648-4718-B931-66A5BDF233A3}" type="pres">
      <dgm:prSet presAssocID="{F5C6DB9D-CB0F-4AF4-812C-2AF43338AAD4}" presName="Name0" presStyleCnt="0">
        <dgm:presLayoutVars>
          <dgm:dir/>
          <dgm:animLvl val="lvl"/>
          <dgm:resizeHandles val="exact"/>
        </dgm:presLayoutVars>
      </dgm:prSet>
      <dgm:spPr/>
    </dgm:pt>
    <dgm:pt modelId="{43F90B55-325B-4CE7-8D39-889ED11643B9}" type="pres">
      <dgm:prSet presAssocID="{8B4089EC-618A-4125-A30C-96382D9E12C4}" presName="composite" presStyleCnt="0"/>
      <dgm:spPr/>
    </dgm:pt>
    <dgm:pt modelId="{E97108A5-DF6B-430B-8738-6C924E5D2D30}" type="pres">
      <dgm:prSet presAssocID="{8B4089EC-618A-4125-A30C-96382D9E12C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7F2E44F9-CEF7-48F6-8949-7C68A6D44A5C}" type="pres">
      <dgm:prSet presAssocID="{8B4089EC-618A-4125-A30C-96382D9E12C4}" presName="desTx" presStyleLbl="alignAccFollowNode1" presStyleIdx="0" presStyleCnt="2">
        <dgm:presLayoutVars>
          <dgm:bulletEnabled val="1"/>
        </dgm:presLayoutVars>
      </dgm:prSet>
      <dgm:spPr/>
    </dgm:pt>
    <dgm:pt modelId="{A473D9A3-FA84-46AB-8963-3BDD2E1691F9}" type="pres">
      <dgm:prSet presAssocID="{826E9075-7B92-4EE9-B693-77AB9887A50B}" presName="space" presStyleCnt="0"/>
      <dgm:spPr/>
    </dgm:pt>
    <dgm:pt modelId="{BB3C5069-16CA-4BF5-AB69-2D50C1564B63}" type="pres">
      <dgm:prSet presAssocID="{F0E1E504-2F8B-489B-BD53-C23BBF3423A7}" presName="composite" presStyleCnt="0"/>
      <dgm:spPr/>
    </dgm:pt>
    <dgm:pt modelId="{EBB4CAB8-6824-488D-A48C-F104030DC440}" type="pres">
      <dgm:prSet presAssocID="{F0E1E504-2F8B-489B-BD53-C23BBF3423A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2C63C13-EFAC-4C65-B53E-8253213704FD}" type="pres">
      <dgm:prSet presAssocID="{F0E1E504-2F8B-489B-BD53-C23BBF3423A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8A03102-BF49-444A-8940-1C70D6C4CC2C}" srcId="{F0E1E504-2F8B-489B-BD53-C23BBF3423A7}" destId="{FDE94779-8985-4BD1-BAA4-2059A2917625}" srcOrd="1" destOrd="0" parTransId="{267D39E7-1216-4A02-84D2-1B5585629CC5}" sibTransId="{037FF875-7682-4C31-916A-354F9BD8BB82}"/>
    <dgm:cxn modelId="{A849DF06-6AE5-49B5-8AA1-1F56B0AE16DC}" type="presOf" srcId="{F0E1E504-2F8B-489B-BD53-C23BBF3423A7}" destId="{EBB4CAB8-6824-488D-A48C-F104030DC440}" srcOrd="0" destOrd="0" presId="urn:microsoft.com/office/officeart/2005/8/layout/hList1"/>
    <dgm:cxn modelId="{DEDF250B-92F9-4095-9403-3F3B1439095F}" srcId="{8B4089EC-618A-4125-A30C-96382D9E12C4}" destId="{8A2EE7D5-C1C2-476B-8F3E-971549ABAD7B}" srcOrd="1" destOrd="0" parTransId="{FF492037-040E-41B9-9AEA-5EC0EBBD29DE}" sibTransId="{75EA52FF-1BAB-4072-8485-DF39DDE20AF5}"/>
    <dgm:cxn modelId="{C78B5216-684D-4C30-B4BF-0EC2ED50F428}" type="presOf" srcId="{F5C6DB9D-CB0F-4AF4-812C-2AF43338AAD4}" destId="{CD6981E6-6648-4718-B931-66A5BDF233A3}" srcOrd="0" destOrd="0" presId="urn:microsoft.com/office/officeart/2005/8/layout/hList1"/>
    <dgm:cxn modelId="{AA992336-907B-4275-870E-E71293D6D31F}" srcId="{F0E1E504-2F8B-489B-BD53-C23BBF3423A7}" destId="{B7370C6C-B5D4-42C7-A8D4-96984BAD28D5}" srcOrd="0" destOrd="0" parTransId="{160B7DB6-8F6B-4AB2-9055-80EE463F84CD}" sibTransId="{0D2A4B5C-C686-4A39-B419-68FE27F05725}"/>
    <dgm:cxn modelId="{1D522968-C825-4369-96CD-9E5DA869D758}" type="presOf" srcId="{8A2EE7D5-C1C2-476B-8F3E-971549ABAD7B}" destId="{7F2E44F9-CEF7-48F6-8949-7C68A6D44A5C}" srcOrd="0" destOrd="1" presId="urn:microsoft.com/office/officeart/2005/8/layout/hList1"/>
    <dgm:cxn modelId="{20ABE970-4750-461A-9A5E-C5508ACC6A4C}" type="presOf" srcId="{EE4F0F31-8371-4EB7-BAC6-58DC71377EAF}" destId="{7F2E44F9-CEF7-48F6-8949-7C68A6D44A5C}" srcOrd="0" destOrd="0" presId="urn:microsoft.com/office/officeart/2005/8/layout/hList1"/>
    <dgm:cxn modelId="{1161FC51-10EA-4CF2-AFB8-C74A76663EDF}" srcId="{F5C6DB9D-CB0F-4AF4-812C-2AF43338AAD4}" destId="{8B4089EC-618A-4125-A30C-96382D9E12C4}" srcOrd="0" destOrd="0" parTransId="{6DD3834A-CDA9-4EC0-8D34-85FBFF5183BD}" sibTransId="{826E9075-7B92-4EE9-B693-77AB9887A50B}"/>
    <dgm:cxn modelId="{2A2FE474-CB4F-46B9-96C7-FF09DA24604F}" type="presOf" srcId="{B7370C6C-B5D4-42C7-A8D4-96984BAD28D5}" destId="{42C63C13-EFAC-4C65-B53E-8253213704FD}" srcOrd="0" destOrd="0" presId="urn:microsoft.com/office/officeart/2005/8/layout/hList1"/>
    <dgm:cxn modelId="{C02B998E-B5DC-4488-9DB3-F4BBE8C79348}" srcId="{8B4089EC-618A-4125-A30C-96382D9E12C4}" destId="{EE4F0F31-8371-4EB7-BAC6-58DC71377EAF}" srcOrd="0" destOrd="0" parTransId="{21067944-7AC5-4331-96CC-EF38F7E9E83A}" sibTransId="{682A55B1-064C-45C8-B255-2254E5C16853}"/>
    <dgm:cxn modelId="{97630FC2-ABBD-47DF-8522-F6FC31860C15}" srcId="{8B4089EC-618A-4125-A30C-96382D9E12C4}" destId="{60308BF3-9227-484B-93E4-BF369F352932}" srcOrd="2" destOrd="0" parTransId="{0CDC8262-C7D5-46AC-BEDA-F8E3F43E3490}" sibTransId="{61B3768A-DF4E-49E0-9079-D3EA3D425C37}"/>
    <dgm:cxn modelId="{8815DCC3-47F0-4817-8F40-449F63E59B60}" srcId="{F5C6DB9D-CB0F-4AF4-812C-2AF43338AAD4}" destId="{F0E1E504-2F8B-489B-BD53-C23BBF3423A7}" srcOrd="1" destOrd="0" parTransId="{496C05B0-E900-4DB1-9FF4-6A92A2DCF197}" sibTransId="{FA5F91E1-ED60-4804-8114-A03DF67D911F}"/>
    <dgm:cxn modelId="{2A6043D1-66D1-436A-840D-2AD3E52A7395}" type="presOf" srcId="{60308BF3-9227-484B-93E4-BF369F352932}" destId="{7F2E44F9-CEF7-48F6-8949-7C68A6D44A5C}" srcOrd="0" destOrd="2" presId="urn:microsoft.com/office/officeart/2005/8/layout/hList1"/>
    <dgm:cxn modelId="{71BC5DE4-1DE8-4913-9507-C7A052C691C2}" type="presOf" srcId="{FDE94779-8985-4BD1-BAA4-2059A2917625}" destId="{42C63C13-EFAC-4C65-B53E-8253213704FD}" srcOrd="0" destOrd="1" presId="urn:microsoft.com/office/officeart/2005/8/layout/hList1"/>
    <dgm:cxn modelId="{DDAF7BFF-D00D-4C7E-B7CA-04EEEC8014DE}" type="presOf" srcId="{8B4089EC-618A-4125-A30C-96382D9E12C4}" destId="{E97108A5-DF6B-430B-8738-6C924E5D2D30}" srcOrd="0" destOrd="0" presId="urn:microsoft.com/office/officeart/2005/8/layout/hList1"/>
    <dgm:cxn modelId="{C3742679-A690-4AEE-9B5B-5BF602650E8D}" type="presParOf" srcId="{CD6981E6-6648-4718-B931-66A5BDF233A3}" destId="{43F90B55-325B-4CE7-8D39-889ED11643B9}" srcOrd="0" destOrd="0" presId="urn:microsoft.com/office/officeart/2005/8/layout/hList1"/>
    <dgm:cxn modelId="{88EDDF33-30C6-46FB-AE35-4E389D6CCF21}" type="presParOf" srcId="{43F90B55-325B-4CE7-8D39-889ED11643B9}" destId="{E97108A5-DF6B-430B-8738-6C924E5D2D30}" srcOrd="0" destOrd="0" presId="urn:microsoft.com/office/officeart/2005/8/layout/hList1"/>
    <dgm:cxn modelId="{8134743C-5749-488A-90DE-09C709C2E428}" type="presParOf" srcId="{43F90B55-325B-4CE7-8D39-889ED11643B9}" destId="{7F2E44F9-CEF7-48F6-8949-7C68A6D44A5C}" srcOrd="1" destOrd="0" presId="urn:microsoft.com/office/officeart/2005/8/layout/hList1"/>
    <dgm:cxn modelId="{CE85192F-B893-4DA3-BEC0-28195A7717C5}" type="presParOf" srcId="{CD6981E6-6648-4718-B931-66A5BDF233A3}" destId="{A473D9A3-FA84-46AB-8963-3BDD2E1691F9}" srcOrd="1" destOrd="0" presId="urn:microsoft.com/office/officeart/2005/8/layout/hList1"/>
    <dgm:cxn modelId="{2F48BE81-C498-4059-8F15-61837829C49D}" type="presParOf" srcId="{CD6981E6-6648-4718-B931-66A5BDF233A3}" destId="{BB3C5069-16CA-4BF5-AB69-2D50C1564B63}" srcOrd="2" destOrd="0" presId="urn:microsoft.com/office/officeart/2005/8/layout/hList1"/>
    <dgm:cxn modelId="{498F5524-295D-4527-9940-55EB1C8291BC}" type="presParOf" srcId="{BB3C5069-16CA-4BF5-AB69-2D50C1564B63}" destId="{EBB4CAB8-6824-488D-A48C-F104030DC440}" srcOrd="0" destOrd="0" presId="urn:microsoft.com/office/officeart/2005/8/layout/hList1"/>
    <dgm:cxn modelId="{E512110A-5D26-4921-A784-D03B62614D22}" type="presParOf" srcId="{BB3C5069-16CA-4BF5-AB69-2D50C1564B63}" destId="{42C63C13-EFAC-4C65-B53E-8253213704F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A09E976-BB2F-4F56-90C2-43B072FD650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DB7F745-0C27-4444-85A9-44BFA63572B9}">
      <dgm:prSet/>
      <dgm:spPr/>
      <dgm:t>
        <a:bodyPr/>
        <a:lstStyle/>
        <a:p>
          <a:r>
            <a:rPr lang="en-US"/>
            <a:t>sales@araglobalinc.com</a:t>
          </a:r>
        </a:p>
      </dgm:t>
    </dgm:pt>
    <dgm:pt modelId="{939FAB59-00AA-4CFA-B735-B78DF4881F9A}" type="parTrans" cxnId="{589407AB-8A4D-4199-A741-6B46D88DE8DD}">
      <dgm:prSet/>
      <dgm:spPr/>
      <dgm:t>
        <a:bodyPr/>
        <a:lstStyle/>
        <a:p>
          <a:endParaRPr lang="en-US"/>
        </a:p>
      </dgm:t>
    </dgm:pt>
    <dgm:pt modelId="{B7B6CED9-A5C2-4C5B-BAC9-4E7D906701AA}" type="sibTrans" cxnId="{589407AB-8A4D-4199-A741-6B46D88DE8DD}">
      <dgm:prSet/>
      <dgm:spPr/>
      <dgm:t>
        <a:bodyPr/>
        <a:lstStyle/>
        <a:p>
          <a:endParaRPr lang="en-US"/>
        </a:p>
      </dgm:t>
    </dgm:pt>
    <dgm:pt modelId="{129B11F6-4EFA-49E0-9B94-6681738DD978}">
      <dgm:prSet/>
      <dgm:spPr/>
      <dgm:t>
        <a:bodyPr/>
        <a:lstStyle/>
        <a:p>
          <a:r>
            <a:rPr lang="en-US"/>
            <a:t>www.araglobalinc.com</a:t>
          </a:r>
        </a:p>
      </dgm:t>
    </dgm:pt>
    <dgm:pt modelId="{50E0C01D-BAED-411A-AA91-122B2C491F56}" type="parTrans" cxnId="{42190AD8-A1F3-4353-A039-D4C88A5B13FC}">
      <dgm:prSet/>
      <dgm:spPr/>
      <dgm:t>
        <a:bodyPr/>
        <a:lstStyle/>
        <a:p>
          <a:endParaRPr lang="en-US"/>
        </a:p>
      </dgm:t>
    </dgm:pt>
    <dgm:pt modelId="{C661B805-6035-468E-851F-D240306ABF8F}" type="sibTrans" cxnId="{42190AD8-A1F3-4353-A039-D4C88A5B13FC}">
      <dgm:prSet/>
      <dgm:spPr/>
      <dgm:t>
        <a:bodyPr/>
        <a:lstStyle/>
        <a:p>
          <a:endParaRPr lang="en-US"/>
        </a:p>
      </dgm:t>
    </dgm:pt>
    <dgm:pt modelId="{85FF8334-C7A7-4E71-B85B-9DCBCF06B236}" type="pres">
      <dgm:prSet presAssocID="{7A09E976-BB2F-4F56-90C2-43B072FD6502}" presName="root" presStyleCnt="0">
        <dgm:presLayoutVars>
          <dgm:dir/>
          <dgm:resizeHandles val="exact"/>
        </dgm:presLayoutVars>
      </dgm:prSet>
      <dgm:spPr/>
    </dgm:pt>
    <dgm:pt modelId="{A6C0E5AC-D78E-47C9-9A56-DBE330856F85}" type="pres">
      <dgm:prSet presAssocID="{6DB7F745-0C27-4444-85A9-44BFA63572B9}" presName="compNode" presStyleCnt="0"/>
      <dgm:spPr/>
    </dgm:pt>
    <dgm:pt modelId="{F0BF2820-FF67-432D-B6AC-FEDA87610636}" type="pres">
      <dgm:prSet presAssocID="{6DB7F745-0C27-4444-85A9-44BFA63572B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B3F96ADE-6945-43FB-97D5-8BBA54B41989}" type="pres">
      <dgm:prSet presAssocID="{6DB7F745-0C27-4444-85A9-44BFA63572B9}" presName="spaceRect" presStyleCnt="0"/>
      <dgm:spPr/>
    </dgm:pt>
    <dgm:pt modelId="{7AA86907-4D96-4CE3-8B11-3D10E12E8FDF}" type="pres">
      <dgm:prSet presAssocID="{6DB7F745-0C27-4444-85A9-44BFA63572B9}" presName="textRect" presStyleLbl="revTx" presStyleIdx="0" presStyleCnt="2">
        <dgm:presLayoutVars>
          <dgm:chMax val="1"/>
          <dgm:chPref val="1"/>
        </dgm:presLayoutVars>
      </dgm:prSet>
      <dgm:spPr/>
    </dgm:pt>
    <dgm:pt modelId="{87216D6F-3C31-49D3-A909-B220E41CBAE1}" type="pres">
      <dgm:prSet presAssocID="{B7B6CED9-A5C2-4C5B-BAC9-4E7D906701AA}" presName="sibTrans" presStyleCnt="0"/>
      <dgm:spPr/>
    </dgm:pt>
    <dgm:pt modelId="{68D87866-F601-4047-AE06-0E0170614DCE}" type="pres">
      <dgm:prSet presAssocID="{129B11F6-4EFA-49E0-9B94-6681738DD978}" presName="compNode" presStyleCnt="0"/>
      <dgm:spPr/>
    </dgm:pt>
    <dgm:pt modelId="{756967E7-C47E-4DF0-BE85-73BB179CB2D4}" type="pres">
      <dgm:prSet presAssocID="{129B11F6-4EFA-49E0-9B94-6681738DD97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B1B4A718-CE79-44C4-8BBF-BAC6E4EA68A4}" type="pres">
      <dgm:prSet presAssocID="{129B11F6-4EFA-49E0-9B94-6681738DD978}" presName="spaceRect" presStyleCnt="0"/>
      <dgm:spPr/>
    </dgm:pt>
    <dgm:pt modelId="{5BB1621A-DE27-4601-91BE-053E238E1660}" type="pres">
      <dgm:prSet presAssocID="{129B11F6-4EFA-49E0-9B94-6681738DD97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30A8B09-6EFB-4D73-8285-97F441FEA0CB}" type="presOf" srcId="{129B11F6-4EFA-49E0-9B94-6681738DD978}" destId="{5BB1621A-DE27-4601-91BE-053E238E1660}" srcOrd="0" destOrd="0" presId="urn:microsoft.com/office/officeart/2018/2/layout/IconLabelList"/>
    <dgm:cxn modelId="{BFD77D2A-F866-4C42-ADED-99C18ADDC2E8}" type="presOf" srcId="{6DB7F745-0C27-4444-85A9-44BFA63572B9}" destId="{7AA86907-4D96-4CE3-8B11-3D10E12E8FDF}" srcOrd="0" destOrd="0" presId="urn:microsoft.com/office/officeart/2018/2/layout/IconLabelList"/>
    <dgm:cxn modelId="{1F5E8465-9050-4DB8-A648-D4C366A76011}" type="presOf" srcId="{7A09E976-BB2F-4F56-90C2-43B072FD6502}" destId="{85FF8334-C7A7-4E71-B85B-9DCBCF06B236}" srcOrd="0" destOrd="0" presId="urn:microsoft.com/office/officeart/2018/2/layout/IconLabelList"/>
    <dgm:cxn modelId="{589407AB-8A4D-4199-A741-6B46D88DE8DD}" srcId="{7A09E976-BB2F-4F56-90C2-43B072FD6502}" destId="{6DB7F745-0C27-4444-85A9-44BFA63572B9}" srcOrd="0" destOrd="0" parTransId="{939FAB59-00AA-4CFA-B735-B78DF4881F9A}" sibTransId="{B7B6CED9-A5C2-4C5B-BAC9-4E7D906701AA}"/>
    <dgm:cxn modelId="{42190AD8-A1F3-4353-A039-D4C88A5B13FC}" srcId="{7A09E976-BB2F-4F56-90C2-43B072FD6502}" destId="{129B11F6-4EFA-49E0-9B94-6681738DD978}" srcOrd="1" destOrd="0" parTransId="{50E0C01D-BAED-411A-AA91-122B2C491F56}" sibTransId="{C661B805-6035-468E-851F-D240306ABF8F}"/>
    <dgm:cxn modelId="{FABCC2CC-6713-450B-876F-AD9A47564CCC}" type="presParOf" srcId="{85FF8334-C7A7-4E71-B85B-9DCBCF06B236}" destId="{A6C0E5AC-D78E-47C9-9A56-DBE330856F85}" srcOrd="0" destOrd="0" presId="urn:microsoft.com/office/officeart/2018/2/layout/IconLabelList"/>
    <dgm:cxn modelId="{CF3168C5-3E54-4F32-8545-9BCE1AB13899}" type="presParOf" srcId="{A6C0E5AC-D78E-47C9-9A56-DBE330856F85}" destId="{F0BF2820-FF67-432D-B6AC-FEDA87610636}" srcOrd="0" destOrd="0" presId="urn:microsoft.com/office/officeart/2018/2/layout/IconLabelList"/>
    <dgm:cxn modelId="{D72BDA67-B1AC-4E54-B6A2-3D7E7238375F}" type="presParOf" srcId="{A6C0E5AC-D78E-47C9-9A56-DBE330856F85}" destId="{B3F96ADE-6945-43FB-97D5-8BBA54B41989}" srcOrd="1" destOrd="0" presId="urn:microsoft.com/office/officeart/2018/2/layout/IconLabelList"/>
    <dgm:cxn modelId="{BB61F867-A56B-4EAF-933C-1FBA1049C568}" type="presParOf" srcId="{A6C0E5AC-D78E-47C9-9A56-DBE330856F85}" destId="{7AA86907-4D96-4CE3-8B11-3D10E12E8FDF}" srcOrd="2" destOrd="0" presId="urn:microsoft.com/office/officeart/2018/2/layout/IconLabelList"/>
    <dgm:cxn modelId="{810273E0-9511-47BD-B411-FA72DC9FE208}" type="presParOf" srcId="{85FF8334-C7A7-4E71-B85B-9DCBCF06B236}" destId="{87216D6F-3C31-49D3-A909-B220E41CBAE1}" srcOrd="1" destOrd="0" presId="urn:microsoft.com/office/officeart/2018/2/layout/IconLabelList"/>
    <dgm:cxn modelId="{D9E0DC64-1C70-46A1-8A0D-A5F4848DFD2C}" type="presParOf" srcId="{85FF8334-C7A7-4E71-B85B-9DCBCF06B236}" destId="{68D87866-F601-4047-AE06-0E0170614DCE}" srcOrd="2" destOrd="0" presId="urn:microsoft.com/office/officeart/2018/2/layout/IconLabelList"/>
    <dgm:cxn modelId="{F5548837-913D-4ADC-91EF-3C4923FB2E84}" type="presParOf" srcId="{68D87866-F601-4047-AE06-0E0170614DCE}" destId="{756967E7-C47E-4DF0-BE85-73BB179CB2D4}" srcOrd="0" destOrd="0" presId="urn:microsoft.com/office/officeart/2018/2/layout/IconLabelList"/>
    <dgm:cxn modelId="{85FF4019-080F-4B2B-8ECB-DFE2452412BF}" type="presParOf" srcId="{68D87866-F601-4047-AE06-0E0170614DCE}" destId="{B1B4A718-CE79-44C4-8BBF-BAC6E4EA68A4}" srcOrd="1" destOrd="0" presId="urn:microsoft.com/office/officeart/2018/2/layout/IconLabelList"/>
    <dgm:cxn modelId="{886ECE80-5262-4FE2-B0AD-0D71D63EFE4A}" type="presParOf" srcId="{68D87866-F601-4047-AE06-0E0170614DCE}" destId="{5BB1621A-DE27-4601-91BE-053E238E166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B1068C-429E-4C39-BAC9-5C85A54F6AEE}">
      <dsp:nvSpPr>
        <dsp:cNvPr id="0" name=""/>
        <dsp:cNvSpPr/>
      </dsp:nvSpPr>
      <dsp:spPr>
        <a:xfrm>
          <a:off x="253938" y="522146"/>
          <a:ext cx="917359" cy="9173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E764C-480E-49D9-9A5F-EA3B0ACF0769}">
      <dsp:nvSpPr>
        <dsp:cNvPr id="0" name=""/>
        <dsp:cNvSpPr/>
      </dsp:nvSpPr>
      <dsp:spPr>
        <a:xfrm>
          <a:off x="446584" y="714792"/>
          <a:ext cx="532068" cy="5320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A80FC-3217-4C28-B742-93DAB9689C20}">
      <dsp:nvSpPr>
        <dsp:cNvPr id="0" name=""/>
        <dsp:cNvSpPr/>
      </dsp:nvSpPr>
      <dsp:spPr>
        <a:xfrm>
          <a:off x="1367875" y="522146"/>
          <a:ext cx="2162347" cy="917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W1: Diagnosis and Feedback</a:t>
          </a:r>
        </a:p>
      </dsp:txBody>
      <dsp:txXfrm>
        <a:off x="1367875" y="522146"/>
        <a:ext cx="2162347" cy="917359"/>
      </dsp:txXfrm>
    </dsp:sp>
    <dsp:sp modelId="{88FFCD87-A15D-4328-82AE-CB60F6EBBC61}">
      <dsp:nvSpPr>
        <dsp:cNvPr id="0" name=""/>
        <dsp:cNvSpPr/>
      </dsp:nvSpPr>
      <dsp:spPr>
        <a:xfrm>
          <a:off x="3906995" y="522146"/>
          <a:ext cx="917359" cy="9173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4F1283-7948-4010-81F1-B5EE274C71D0}">
      <dsp:nvSpPr>
        <dsp:cNvPr id="0" name=""/>
        <dsp:cNvSpPr/>
      </dsp:nvSpPr>
      <dsp:spPr>
        <a:xfrm>
          <a:off x="4099641" y="714792"/>
          <a:ext cx="532068" cy="5320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7DAF2-71A0-4A22-8FC7-A14D0D2AF391}">
      <dsp:nvSpPr>
        <dsp:cNvPr id="0" name=""/>
        <dsp:cNvSpPr/>
      </dsp:nvSpPr>
      <dsp:spPr>
        <a:xfrm>
          <a:off x="5020932" y="522146"/>
          <a:ext cx="2162347" cy="917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W2: Leadership Alignment </a:t>
          </a:r>
        </a:p>
      </dsp:txBody>
      <dsp:txXfrm>
        <a:off x="5020932" y="522146"/>
        <a:ext cx="2162347" cy="917359"/>
      </dsp:txXfrm>
    </dsp:sp>
    <dsp:sp modelId="{16528C67-1DF4-4A9E-A536-5C00AA7CE867}">
      <dsp:nvSpPr>
        <dsp:cNvPr id="0" name=""/>
        <dsp:cNvSpPr/>
      </dsp:nvSpPr>
      <dsp:spPr>
        <a:xfrm>
          <a:off x="7560052" y="522146"/>
          <a:ext cx="917359" cy="9173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4C4F3-0133-4164-9FF2-2EBB5E143D44}">
      <dsp:nvSpPr>
        <dsp:cNvPr id="0" name=""/>
        <dsp:cNvSpPr/>
      </dsp:nvSpPr>
      <dsp:spPr>
        <a:xfrm>
          <a:off x="7752698" y="714792"/>
          <a:ext cx="532068" cy="5320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6E9D5-914F-477D-AADB-E06AB03A2744}">
      <dsp:nvSpPr>
        <dsp:cNvPr id="0" name=""/>
        <dsp:cNvSpPr/>
      </dsp:nvSpPr>
      <dsp:spPr>
        <a:xfrm>
          <a:off x="8673989" y="522146"/>
          <a:ext cx="2162347" cy="917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W3: Integrated Organization Structure</a:t>
          </a:r>
        </a:p>
      </dsp:txBody>
      <dsp:txXfrm>
        <a:off x="8673989" y="522146"/>
        <a:ext cx="2162347" cy="917359"/>
      </dsp:txXfrm>
    </dsp:sp>
    <dsp:sp modelId="{76D9F469-1671-462E-967D-695475554D42}">
      <dsp:nvSpPr>
        <dsp:cNvPr id="0" name=""/>
        <dsp:cNvSpPr/>
      </dsp:nvSpPr>
      <dsp:spPr>
        <a:xfrm>
          <a:off x="253938" y="2029183"/>
          <a:ext cx="917359" cy="9173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C74F9C-EE11-45FF-BE5D-5013715CFB11}">
      <dsp:nvSpPr>
        <dsp:cNvPr id="0" name=""/>
        <dsp:cNvSpPr/>
      </dsp:nvSpPr>
      <dsp:spPr>
        <a:xfrm>
          <a:off x="446584" y="2221829"/>
          <a:ext cx="532068" cy="5320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B09D6-1F2B-42E8-8D7B-D57CF54ECF63}">
      <dsp:nvSpPr>
        <dsp:cNvPr id="0" name=""/>
        <dsp:cNvSpPr/>
      </dsp:nvSpPr>
      <dsp:spPr>
        <a:xfrm>
          <a:off x="1367875" y="2029183"/>
          <a:ext cx="2162347" cy="917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W4: Safety Observations</a:t>
          </a:r>
        </a:p>
      </dsp:txBody>
      <dsp:txXfrm>
        <a:off x="1367875" y="2029183"/>
        <a:ext cx="2162347" cy="917359"/>
      </dsp:txXfrm>
    </dsp:sp>
    <dsp:sp modelId="{8FA0B261-E58E-4257-ACA4-36EBBBAB9690}">
      <dsp:nvSpPr>
        <dsp:cNvPr id="0" name=""/>
        <dsp:cNvSpPr/>
      </dsp:nvSpPr>
      <dsp:spPr>
        <a:xfrm>
          <a:off x="3906995" y="2029183"/>
          <a:ext cx="917359" cy="9173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3998D-9C2E-4C92-B6C4-FB69D5E9243F}">
      <dsp:nvSpPr>
        <dsp:cNvPr id="0" name=""/>
        <dsp:cNvSpPr/>
      </dsp:nvSpPr>
      <dsp:spPr>
        <a:xfrm>
          <a:off x="4099641" y="2221829"/>
          <a:ext cx="532068" cy="5320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162DF-AB73-4BE5-BBA2-C23E018714BA}">
      <dsp:nvSpPr>
        <dsp:cNvPr id="0" name=""/>
        <dsp:cNvSpPr/>
      </dsp:nvSpPr>
      <dsp:spPr>
        <a:xfrm>
          <a:off x="5020932" y="2029183"/>
          <a:ext cx="2162347" cy="917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W5: Incident Investigation </a:t>
          </a:r>
        </a:p>
      </dsp:txBody>
      <dsp:txXfrm>
        <a:off x="5020932" y="2029183"/>
        <a:ext cx="2162347" cy="917359"/>
      </dsp:txXfrm>
    </dsp:sp>
    <dsp:sp modelId="{74C84C13-804E-4DA3-B517-4A14B7FFC268}">
      <dsp:nvSpPr>
        <dsp:cNvPr id="0" name=""/>
        <dsp:cNvSpPr/>
      </dsp:nvSpPr>
      <dsp:spPr>
        <a:xfrm>
          <a:off x="7560052" y="2029183"/>
          <a:ext cx="917359" cy="9173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BBE37-FABA-4877-BE51-E304DBB785E2}">
      <dsp:nvSpPr>
        <dsp:cNvPr id="0" name=""/>
        <dsp:cNvSpPr/>
      </dsp:nvSpPr>
      <dsp:spPr>
        <a:xfrm>
          <a:off x="7752698" y="2221829"/>
          <a:ext cx="532068" cy="53206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72450-552F-4C45-9B55-DAB039C67191}">
      <dsp:nvSpPr>
        <dsp:cNvPr id="0" name=""/>
        <dsp:cNvSpPr/>
      </dsp:nvSpPr>
      <dsp:spPr>
        <a:xfrm>
          <a:off x="8673989" y="2029183"/>
          <a:ext cx="2162347" cy="917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W6: Standards &amp; Procedures implementation</a:t>
          </a:r>
        </a:p>
      </dsp:txBody>
      <dsp:txXfrm>
        <a:off x="8673989" y="2029183"/>
        <a:ext cx="2162347" cy="9173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23D372-698A-497C-A5AD-266BEA939E6C}">
      <dsp:nvSpPr>
        <dsp:cNvPr id="0" name=""/>
        <dsp:cNvSpPr/>
      </dsp:nvSpPr>
      <dsp:spPr>
        <a:xfrm>
          <a:off x="9418" y="0"/>
          <a:ext cx="3727411" cy="1118223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070" tIns="138070" rIns="138070" bIns="1380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Key Interventions</a:t>
          </a:r>
        </a:p>
      </dsp:txBody>
      <dsp:txXfrm>
        <a:off x="344885" y="0"/>
        <a:ext cx="3056477" cy="1118223"/>
      </dsp:txXfrm>
    </dsp:sp>
    <dsp:sp modelId="{F30113D7-C96C-4044-95D6-A8B23012AC2C}">
      <dsp:nvSpPr>
        <dsp:cNvPr id="0" name=""/>
        <dsp:cNvSpPr/>
      </dsp:nvSpPr>
      <dsp:spPr>
        <a:xfrm>
          <a:off x="9418" y="1118223"/>
          <a:ext cx="3391944" cy="235046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039" tIns="268039" rIns="268039" bIns="536078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• Understanding Your Culture (UYC) mirroring workshop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• Field Observations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Data analysis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• One-on-One dialogues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• Focused group discussions </a:t>
          </a:r>
        </a:p>
      </dsp:txBody>
      <dsp:txXfrm>
        <a:off x="9418" y="1118223"/>
        <a:ext cx="3391944" cy="2350466"/>
      </dsp:txXfrm>
    </dsp:sp>
    <dsp:sp modelId="{17C79AA3-6EE6-4014-8C7A-15BE393F1B93}">
      <dsp:nvSpPr>
        <dsp:cNvPr id="0" name=""/>
        <dsp:cNvSpPr/>
      </dsp:nvSpPr>
      <dsp:spPr>
        <a:xfrm>
          <a:off x="3681432" y="0"/>
          <a:ext cx="3727411" cy="1118223"/>
        </a:xfrm>
        <a:prstGeom prst="chevron">
          <a:avLst>
            <a:gd name="adj" fmla="val 3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070" tIns="138070" rIns="138070" bIns="1380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Observation of Safety Observers</a:t>
          </a:r>
        </a:p>
      </dsp:txBody>
      <dsp:txXfrm>
        <a:off x="4016899" y="0"/>
        <a:ext cx="3056477" cy="1118223"/>
      </dsp:txXfrm>
    </dsp:sp>
    <dsp:sp modelId="{1CF8F4B2-D5A2-49CC-9CB2-D75D963B58F1}">
      <dsp:nvSpPr>
        <dsp:cNvPr id="0" name=""/>
        <dsp:cNvSpPr/>
      </dsp:nvSpPr>
      <dsp:spPr>
        <a:xfrm>
          <a:off x="3681432" y="1118223"/>
          <a:ext cx="3391944" cy="235046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039" tIns="268039" rIns="268039" bIns="536078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• </a:t>
          </a:r>
          <a:r>
            <a:rPr lang="en-US" sz="1600" kern="1200" dirty="0"/>
            <a:t>Feedback of Draft Diagnostic Study report in the Accept, Aspire and Act (AAA) workshop</a:t>
          </a:r>
          <a:endParaRPr lang="en-US" sz="1800" kern="1200" dirty="0"/>
        </a:p>
      </dsp:txBody>
      <dsp:txXfrm>
        <a:off x="3681432" y="1118223"/>
        <a:ext cx="3391944" cy="2350466"/>
      </dsp:txXfrm>
    </dsp:sp>
    <dsp:sp modelId="{A0DF8E28-5162-4BDE-A1CB-47A858411C27}">
      <dsp:nvSpPr>
        <dsp:cNvPr id="0" name=""/>
        <dsp:cNvSpPr/>
      </dsp:nvSpPr>
      <dsp:spPr>
        <a:xfrm>
          <a:off x="7353446" y="0"/>
          <a:ext cx="3727411" cy="1118223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070" tIns="138070" rIns="138070" bIns="1380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Outcomes </a:t>
          </a:r>
        </a:p>
      </dsp:txBody>
      <dsp:txXfrm>
        <a:off x="7688913" y="0"/>
        <a:ext cx="3056477" cy="1118223"/>
      </dsp:txXfrm>
    </dsp:sp>
    <dsp:sp modelId="{F457D8D8-AF77-451E-9164-B7A4CBE5362A}">
      <dsp:nvSpPr>
        <dsp:cNvPr id="0" name=""/>
        <dsp:cNvSpPr/>
      </dsp:nvSpPr>
      <dsp:spPr>
        <a:xfrm>
          <a:off x="7353446" y="1118223"/>
          <a:ext cx="3391944" cy="235046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039" tIns="268039" rIns="268039" bIns="536078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• </a:t>
          </a:r>
          <a:r>
            <a:rPr lang="en-US" sz="1600" kern="1200" dirty="0"/>
            <a:t>Finalized Diagnostic study report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• Finalized Intervention plan</a:t>
          </a:r>
        </a:p>
      </dsp:txBody>
      <dsp:txXfrm>
        <a:off x="7353446" y="1118223"/>
        <a:ext cx="3391944" cy="23504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23D372-698A-497C-A5AD-266BEA939E6C}">
      <dsp:nvSpPr>
        <dsp:cNvPr id="0" name=""/>
        <dsp:cNvSpPr/>
      </dsp:nvSpPr>
      <dsp:spPr>
        <a:xfrm>
          <a:off x="6053" y="814"/>
          <a:ext cx="5555931" cy="1666779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801" tIns="205801" rIns="205801" bIns="205801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Key Interventions</a:t>
          </a:r>
        </a:p>
      </dsp:txBody>
      <dsp:txXfrm>
        <a:off x="506087" y="814"/>
        <a:ext cx="4555863" cy="1666779"/>
      </dsp:txXfrm>
    </dsp:sp>
    <dsp:sp modelId="{F30113D7-C96C-4044-95D6-A8B23012AC2C}">
      <dsp:nvSpPr>
        <dsp:cNvPr id="0" name=""/>
        <dsp:cNvSpPr/>
      </dsp:nvSpPr>
      <dsp:spPr>
        <a:xfrm>
          <a:off x="6053" y="1667594"/>
          <a:ext cx="5055897" cy="180028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528" tIns="399528" rIns="399528" bIns="799057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 day “Safety Leadership and Culture” program for 25 Senior Managers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6053" y="1667594"/>
        <a:ext cx="5055897" cy="1800281"/>
      </dsp:txXfrm>
    </dsp:sp>
    <dsp:sp modelId="{A0DF8E28-5162-4BDE-A1CB-47A858411C27}">
      <dsp:nvSpPr>
        <dsp:cNvPr id="0" name=""/>
        <dsp:cNvSpPr/>
      </dsp:nvSpPr>
      <dsp:spPr>
        <a:xfrm>
          <a:off x="5506641" y="814"/>
          <a:ext cx="5555931" cy="1666779"/>
        </a:xfrm>
        <a:prstGeom prst="chevron">
          <a:avLst>
            <a:gd name="adj" fmla="val 30000"/>
          </a:avLst>
        </a:prstGeom>
        <a:solidFill>
          <a:schemeClr val="accent2">
            <a:hueOff val="7692880"/>
            <a:satOff val="8205"/>
            <a:lumOff val="2551"/>
            <a:alphaOff val="0"/>
          </a:schemeClr>
        </a:solidFill>
        <a:ln w="12700" cap="flat" cmpd="sng" algn="ctr">
          <a:solidFill>
            <a:schemeClr val="accent2">
              <a:hueOff val="7692880"/>
              <a:satOff val="8205"/>
              <a:lumOff val="25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801" tIns="205801" rIns="205801" bIns="205801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Outcomes</a:t>
          </a:r>
          <a:r>
            <a:rPr lang="en-US" sz="2800" kern="1200" dirty="0"/>
            <a:t> </a:t>
          </a:r>
        </a:p>
      </dsp:txBody>
      <dsp:txXfrm>
        <a:off x="6006675" y="814"/>
        <a:ext cx="4555863" cy="1666779"/>
      </dsp:txXfrm>
    </dsp:sp>
    <dsp:sp modelId="{F457D8D8-AF77-451E-9164-B7A4CBE5362A}">
      <dsp:nvSpPr>
        <dsp:cNvPr id="0" name=""/>
        <dsp:cNvSpPr/>
      </dsp:nvSpPr>
      <dsp:spPr>
        <a:xfrm>
          <a:off x="5506641" y="1667594"/>
          <a:ext cx="5055897" cy="1800281"/>
        </a:xfrm>
        <a:prstGeom prst="rect">
          <a:avLst/>
        </a:prstGeom>
        <a:solidFill>
          <a:schemeClr val="accent2">
            <a:tint val="40000"/>
            <a:alpha val="90000"/>
            <a:hueOff val="8046153"/>
            <a:satOff val="14212"/>
            <a:lumOff val="130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8046153"/>
              <a:satOff val="14212"/>
              <a:lumOff val="13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528" tIns="399528" rIns="399528" bIns="799057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25 persons (Function Heads, HODs, Section Heads) trained in Leadership and its impact on culture. </a:t>
          </a:r>
        </a:p>
      </dsp:txBody>
      <dsp:txXfrm>
        <a:off x="5506641" y="1667594"/>
        <a:ext cx="5055897" cy="18002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108A5-DF6B-430B-8738-6C924E5D2D30}">
      <dsp:nvSpPr>
        <dsp:cNvPr id="0" name=""/>
        <dsp:cNvSpPr/>
      </dsp:nvSpPr>
      <dsp:spPr>
        <a:xfrm>
          <a:off x="55" y="19656"/>
          <a:ext cx="5287807" cy="1094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Key Interventions</a:t>
          </a:r>
        </a:p>
      </dsp:txBody>
      <dsp:txXfrm>
        <a:off x="55" y="19656"/>
        <a:ext cx="5287807" cy="1094400"/>
      </dsp:txXfrm>
    </dsp:sp>
    <dsp:sp modelId="{7F2E44F9-CEF7-48F6-8949-7C68A6D44A5C}">
      <dsp:nvSpPr>
        <dsp:cNvPr id="0" name=""/>
        <dsp:cNvSpPr/>
      </dsp:nvSpPr>
      <dsp:spPr>
        <a:xfrm>
          <a:off x="55" y="1114056"/>
          <a:ext cx="5287807" cy="258167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700" kern="1200"/>
            <a:t> </a:t>
          </a:r>
          <a:r>
            <a:rPr lang="en-US" sz="1800" kern="1200"/>
            <a:t>Coach / support / participate in Plant Steering Committee Meeting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800" kern="1200"/>
            <a:t>Coach / support / participate in existing sub-committees to enhance leadership, teamwork and participation in the effective implementation of site action plan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800" kern="1200"/>
            <a:t>Review and report differential performance of each committee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endParaRPr lang="en-US" sz="1800" kern="1200" dirty="0"/>
        </a:p>
      </dsp:txBody>
      <dsp:txXfrm>
        <a:off x="55" y="1114056"/>
        <a:ext cx="5287807" cy="2581672"/>
      </dsp:txXfrm>
    </dsp:sp>
    <dsp:sp modelId="{EBB4CAB8-6824-488D-A48C-F104030DC440}">
      <dsp:nvSpPr>
        <dsp:cNvPr id="0" name=""/>
        <dsp:cNvSpPr/>
      </dsp:nvSpPr>
      <dsp:spPr>
        <a:xfrm>
          <a:off x="6028156" y="19656"/>
          <a:ext cx="5287807" cy="1094400"/>
        </a:xfrm>
        <a:prstGeom prst="rect">
          <a:avLst/>
        </a:prstGeom>
        <a:solidFill>
          <a:schemeClr val="accent2">
            <a:hueOff val="7692880"/>
            <a:satOff val="8205"/>
            <a:lumOff val="2551"/>
            <a:alphaOff val="0"/>
          </a:schemeClr>
        </a:solidFill>
        <a:ln w="12700" cap="flat" cmpd="sng" algn="ctr">
          <a:solidFill>
            <a:schemeClr val="accent2">
              <a:hueOff val="7692880"/>
              <a:satOff val="8205"/>
              <a:lumOff val="25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Outcomes</a:t>
          </a:r>
          <a:r>
            <a:rPr lang="en-US" sz="3600" kern="1200" dirty="0"/>
            <a:t> </a:t>
          </a:r>
        </a:p>
      </dsp:txBody>
      <dsp:txXfrm>
        <a:off x="6028156" y="19656"/>
        <a:ext cx="5287807" cy="1094400"/>
      </dsp:txXfrm>
    </dsp:sp>
    <dsp:sp modelId="{42C63C13-EFAC-4C65-B53E-8253213704FD}">
      <dsp:nvSpPr>
        <dsp:cNvPr id="0" name=""/>
        <dsp:cNvSpPr/>
      </dsp:nvSpPr>
      <dsp:spPr>
        <a:xfrm>
          <a:off x="6028156" y="1114056"/>
          <a:ext cx="5287807" cy="2581672"/>
        </a:xfrm>
        <a:prstGeom prst="rect">
          <a:avLst/>
        </a:prstGeom>
        <a:solidFill>
          <a:schemeClr val="accent2">
            <a:tint val="40000"/>
            <a:alpha val="90000"/>
            <a:hueOff val="8046153"/>
            <a:satOff val="14212"/>
            <a:lumOff val="130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8046153"/>
              <a:satOff val="14212"/>
              <a:lumOff val="13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000" kern="1200" dirty="0"/>
            <a:t>Effective, disciplined and result oriented team meetings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000" kern="1200" dirty="0"/>
            <a:t>Enhanced leadership and teamwork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000" kern="1200" dirty="0"/>
            <a:t>Stronger involvement and therefore stronger commitment of all the participants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000" kern="1200" dirty="0"/>
            <a:t>Effective organization structure to ensure long-term trust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US" sz="2000" kern="1200" dirty="0"/>
        </a:p>
      </dsp:txBody>
      <dsp:txXfrm>
        <a:off x="6028156" y="1114056"/>
        <a:ext cx="5287807" cy="2581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108A5-DF6B-430B-8738-6C924E5D2D30}">
      <dsp:nvSpPr>
        <dsp:cNvPr id="0" name=""/>
        <dsp:cNvSpPr/>
      </dsp:nvSpPr>
      <dsp:spPr>
        <a:xfrm>
          <a:off x="55" y="11252"/>
          <a:ext cx="5287807" cy="662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Key Interventions</a:t>
          </a:r>
        </a:p>
      </dsp:txBody>
      <dsp:txXfrm>
        <a:off x="55" y="11252"/>
        <a:ext cx="5287807" cy="662400"/>
      </dsp:txXfrm>
    </dsp:sp>
    <dsp:sp modelId="{7F2E44F9-CEF7-48F6-8949-7C68A6D44A5C}">
      <dsp:nvSpPr>
        <dsp:cNvPr id="0" name=""/>
        <dsp:cNvSpPr/>
      </dsp:nvSpPr>
      <dsp:spPr>
        <a:xfrm>
          <a:off x="55" y="673652"/>
          <a:ext cx="5287807" cy="303047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700" kern="1200" dirty="0"/>
            <a:t> </a:t>
          </a:r>
          <a:r>
            <a:rPr lang="en-US" sz="1800" kern="1200" dirty="0"/>
            <a:t>Enhance Safety Observation process for conducting observations across all levels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800" kern="1200" dirty="0"/>
            <a:t>Coach senior managers on safety observation in the field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800" kern="1200" dirty="0"/>
            <a:t>Coach senior managers to coach their juniors on safety observations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800" kern="1200" dirty="0"/>
            <a:t>Support establishing Safety Observation Quality Observation program to sustain the effectiveness of the process.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800" kern="1200" dirty="0"/>
            <a:t>Support SO committee to prioritize and focus on right KPIs for driving the effectiveness in SO process</a:t>
          </a:r>
        </a:p>
      </dsp:txBody>
      <dsp:txXfrm>
        <a:off x="55" y="673652"/>
        <a:ext cx="5287807" cy="3030479"/>
      </dsp:txXfrm>
    </dsp:sp>
    <dsp:sp modelId="{EBB4CAB8-6824-488D-A48C-F104030DC440}">
      <dsp:nvSpPr>
        <dsp:cNvPr id="0" name=""/>
        <dsp:cNvSpPr/>
      </dsp:nvSpPr>
      <dsp:spPr>
        <a:xfrm>
          <a:off x="6028156" y="11252"/>
          <a:ext cx="5287807" cy="662400"/>
        </a:xfrm>
        <a:prstGeom prst="rect">
          <a:avLst/>
        </a:prstGeom>
        <a:solidFill>
          <a:schemeClr val="accent2">
            <a:hueOff val="7692880"/>
            <a:satOff val="8205"/>
            <a:lumOff val="2551"/>
            <a:alphaOff val="0"/>
          </a:schemeClr>
        </a:solidFill>
        <a:ln w="12700" cap="flat" cmpd="sng" algn="ctr">
          <a:solidFill>
            <a:schemeClr val="accent2">
              <a:hueOff val="7692880"/>
              <a:satOff val="8205"/>
              <a:lumOff val="25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Outcomes </a:t>
          </a:r>
        </a:p>
      </dsp:txBody>
      <dsp:txXfrm>
        <a:off x="6028156" y="11252"/>
        <a:ext cx="5287807" cy="662400"/>
      </dsp:txXfrm>
    </dsp:sp>
    <dsp:sp modelId="{42C63C13-EFAC-4C65-B53E-8253213704FD}">
      <dsp:nvSpPr>
        <dsp:cNvPr id="0" name=""/>
        <dsp:cNvSpPr/>
      </dsp:nvSpPr>
      <dsp:spPr>
        <a:xfrm>
          <a:off x="6028156" y="673652"/>
          <a:ext cx="5287807" cy="3030479"/>
        </a:xfrm>
        <a:prstGeom prst="rect">
          <a:avLst/>
        </a:prstGeom>
        <a:solidFill>
          <a:schemeClr val="accent2">
            <a:tint val="40000"/>
            <a:alpha val="90000"/>
            <a:hueOff val="8046153"/>
            <a:satOff val="14212"/>
            <a:lumOff val="130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8046153"/>
              <a:satOff val="14212"/>
              <a:lumOff val="13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000" kern="1200" dirty="0"/>
            <a:t>Enhanced risk perception and therefore appropriate risk responses by all involved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000" kern="1200" dirty="0"/>
            <a:t>Improved leading safety indicators for the plant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000" kern="1200" dirty="0"/>
            <a:t>Dynamic, real time and “here and now” communications on hazards and mitigation response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000" kern="1200" dirty="0"/>
            <a:t>Propagation of “I Care” and “I am cared” sentiment amongst all employees</a:t>
          </a:r>
        </a:p>
      </dsp:txBody>
      <dsp:txXfrm>
        <a:off x="6028156" y="673652"/>
        <a:ext cx="5287807" cy="30304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108A5-DF6B-430B-8738-6C924E5D2D30}">
      <dsp:nvSpPr>
        <dsp:cNvPr id="0" name=""/>
        <dsp:cNvSpPr/>
      </dsp:nvSpPr>
      <dsp:spPr>
        <a:xfrm>
          <a:off x="55" y="4599"/>
          <a:ext cx="5287807" cy="979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Key Interventions</a:t>
          </a:r>
        </a:p>
      </dsp:txBody>
      <dsp:txXfrm>
        <a:off x="55" y="4599"/>
        <a:ext cx="5287807" cy="979200"/>
      </dsp:txXfrm>
    </dsp:sp>
    <dsp:sp modelId="{7F2E44F9-CEF7-48F6-8949-7C68A6D44A5C}">
      <dsp:nvSpPr>
        <dsp:cNvPr id="0" name=""/>
        <dsp:cNvSpPr/>
      </dsp:nvSpPr>
      <dsp:spPr>
        <a:xfrm>
          <a:off x="55" y="983799"/>
          <a:ext cx="5287807" cy="272698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700" kern="1200" dirty="0"/>
            <a:t> </a:t>
          </a:r>
          <a:r>
            <a:rPr lang="en-US" sz="2400" kern="1200" dirty="0"/>
            <a:t>Provide training to employees on Incident Investigation process using Why-Why analysis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2400" kern="1200" dirty="0"/>
            <a:t> Strengthen process for reporting and learning from Near Miss incidents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2400" kern="1200" dirty="0"/>
            <a:t> Lead, Coach and critique Investigation of Incidents</a:t>
          </a:r>
        </a:p>
      </dsp:txBody>
      <dsp:txXfrm>
        <a:off x="55" y="983799"/>
        <a:ext cx="5287807" cy="2726985"/>
      </dsp:txXfrm>
    </dsp:sp>
    <dsp:sp modelId="{EBB4CAB8-6824-488D-A48C-F104030DC440}">
      <dsp:nvSpPr>
        <dsp:cNvPr id="0" name=""/>
        <dsp:cNvSpPr/>
      </dsp:nvSpPr>
      <dsp:spPr>
        <a:xfrm>
          <a:off x="6028156" y="4599"/>
          <a:ext cx="5287807" cy="979200"/>
        </a:xfrm>
        <a:prstGeom prst="rect">
          <a:avLst/>
        </a:prstGeom>
        <a:solidFill>
          <a:schemeClr val="accent2">
            <a:hueOff val="7692880"/>
            <a:satOff val="8205"/>
            <a:lumOff val="2551"/>
            <a:alphaOff val="0"/>
          </a:schemeClr>
        </a:solidFill>
        <a:ln w="12700" cap="flat" cmpd="sng" algn="ctr">
          <a:solidFill>
            <a:schemeClr val="accent2">
              <a:hueOff val="7692880"/>
              <a:satOff val="8205"/>
              <a:lumOff val="25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Outcomes </a:t>
          </a:r>
        </a:p>
      </dsp:txBody>
      <dsp:txXfrm>
        <a:off x="6028156" y="4599"/>
        <a:ext cx="5287807" cy="979200"/>
      </dsp:txXfrm>
    </dsp:sp>
    <dsp:sp modelId="{42C63C13-EFAC-4C65-B53E-8253213704FD}">
      <dsp:nvSpPr>
        <dsp:cNvPr id="0" name=""/>
        <dsp:cNvSpPr/>
      </dsp:nvSpPr>
      <dsp:spPr>
        <a:xfrm>
          <a:off x="6028156" y="983799"/>
          <a:ext cx="5287807" cy="2726985"/>
        </a:xfrm>
        <a:prstGeom prst="rect">
          <a:avLst/>
        </a:prstGeom>
        <a:solidFill>
          <a:schemeClr val="accent2">
            <a:tint val="40000"/>
            <a:alpha val="90000"/>
            <a:hueOff val="8046153"/>
            <a:satOff val="14212"/>
            <a:lumOff val="130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8046153"/>
              <a:satOff val="14212"/>
              <a:lumOff val="13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200" kern="1200" dirty="0"/>
            <a:t>Improved ability to investigate incidents and apply learning’s so as to prevent recurrence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200" kern="1200" dirty="0"/>
            <a:t>25 persons trained in incident investigation  Preliminary understanding of process safety incidents at the shop-floor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200" kern="1200" dirty="0"/>
            <a:t> Systemic causes identified and tracking of recommendation closure done regularly</a:t>
          </a:r>
        </a:p>
      </dsp:txBody>
      <dsp:txXfrm>
        <a:off x="6028156" y="983799"/>
        <a:ext cx="5287807" cy="27269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108A5-DF6B-430B-8738-6C924E5D2D30}">
      <dsp:nvSpPr>
        <dsp:cNvPr id="0" name=""/>
        <dsp:cNvSpPr/>
      </dsp:nvSpPr>
      <dsp:spPr>
        <a:xfrm>
          <a:off x="55" y="23650"/>
          <a:ext cx="5287807" cy="777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Key Interventions</a:t>
          </a:r>
        </a:p>
      </dsp:txBody>
      <dsp:txXfrm>
        <a:off x="55" y="23650"/>
        <a:ext cx="5287807" cy="777600"/>
      </dsp:txXfrm>
    </dsp:sp>
    <dsp:sp modelId="{7F2E44F9-CEF7-48F6-8949-7C68A6D44A5C}">
      <dsp:nvSpPr>
        <dsp:cNvPr id="0" name=""/>
        <dsp:cNvSpPr/>
      </dsp:nvSpPr>
      <dsp:spPr>
        <a:xfrm>
          <a:off x="55" y="801250"/>
          <a:ext cx="5287807" cy="289048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700" kern="1200" dirty="0"/>
            <a:t> </a:t>
          </a:r>
          <a:r>
            <a:rPr lang="en-US" sz="2400" kern="1200" dirty="0"/>
            <a:t>Conduct initial assessment of the high-risk standards, already rolled out, in a sample section of the unit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2400" kern="1200" dirty="0"/>
            <a:t> Support site champions in creating the updated standard implementation plan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2400" kern="1200" dirty="0"/>
            <a:t>Support in effective implementation of the standards using findings of the assessment as a baseline </a:t>
          </a:r>
        </a:p>
      </dsp:txBody>
      <dsp:txXfrm>
        <a:off x="55" y="801250"/>
        <a:ext cx="5287807" cy="2890484"/>
      </dsp:txXfrm>
    </dsp:sp>
    <dsp:sp modelId="{EBB4CAB8-6824-488D-A48C-F104030DC440}">
      <dsp:nvSpPr>
        <dsp:cNvPr id="0" name=""/>
        <dsp:cNvSpPr/>
      </dsp:nvSpPr>
      <dsp:spPr>
        <a:xfrm>
          <a:off x="6028156" y="23650"/>
          <a:ext cx="5287807" cy="777600"/>
        </a:xfrm>
        <a:prstGeom prst="rect">
          <a:avLst/>
        </a:prstGeom>
        <a:solidFill>
          <a:schemeClr val="accent2">
            <a:hueOff val="7692880"/>
            <a:satOff val="8205"/>
            <a:lumOff val="2551"/>
            <a:alphaOff val="0"/>
          </a:schemeClr>
        </a:solidFill>
        <a:ln w="12700" cap="flat" cmpd="sng" algn="ctr">
          <a:solidFill>
            <a:schemeClr val="accent2">
              <a:hueOff val="7692880"/>
              <a:satOff val="8205"/>
              <a:lumOff val="25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Outcomes </a:t>
          </a:r>
        </a:p>
      </dsp:txBody>
      <dsp:txXfrm>
        <a:off x="6028156" y="23650"/>
        <a:ext cx="5287807" cy="777600"/>
      </dsp:txXfrm>
    </dsp:sp>
    <dsp:sp modelId="{42C63C13-EFAC-4C65-B53E-8253213704FD}">
      <dsp:nvSpPr>
        <dsp:cNvPr id="0" name=""/>
        <dsp:cNvSpPr/>
      </dsp:nvSpPr>
      <dsp:spPr>
        <a:xfrm>
          <a:off x="6028156" y="801250"/>
          <a:ext cx="5287807" cy="2890484"/>
        </a:xfrm>
        <a:prstGeom prst="rect">
          <a:avLst/>
        </a:prstGeom>
        <a:solidFill>
          <a:schemeClr val="accent2">
            <a:tint val="40000"/>
            <a:alpha val="90000"/>
            <a:hueOff val="8046153"/>
            <a:satOff val="14212"/>
            <a:lumOff val="130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8046153"/>
              <a:satOff val="14212"/>
              <a:lumOff val="13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200" kern="1200" dirty="0"/>
            <a:t>Effective and consistent implementation of standards and procedures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200" kern="1200" dirty="0"/>
            <a:t>Improved competency of shop-floor personnel to apply standards to mitigate risks.</a:t>
          </a:r>
        </a:p>
      </dsp:txBody>
      <dsp:txXfrm>
        <a:off x="6028156" y="801250"/>
        <a:ext cx="5287807" cy="289048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F2820-FF67-432D-B6AC-FEDA87610636}">
      <dsp:nvSpPr>
        <dsp:cNvPr id="0" name=""/>
        <dsp:cNvSpPr/>
      </dsp:nvSpPr>
      <dsp:spPr>
        <a:xfrm>
          <a:off x="2060162" y="133071"/>
          <a:ext cx="1306125" cy="1306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86907-4D96-4CE3-8B11-3D10E12E8FDF}">
      <dsp:nvSpPr>
        <dsp:cNvPr id="0" name=""/>
        <dsp:cNvSpPr/>
      </dsp:nvSpPr>
      <dsp:spPr>
        <a:xfrm>
          <a:off x="1261975" y="1796912"/>
          <a:ext cx="290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sales@araglobalinc.com</a:t>
          </a:r>
        </a:p>
      </dsp:txBody>
      <dsp:txXfrm>
        <a:off x="1261975" y="1796912"/>
        <a:ext cx="2902500" cy="720000"/>
      </dsp:txXfrm>
    </dsp:sp>
    <dsp:sp modelId="{756967E7-C47E-4DF0-BE85-73BB179CB2D4}">
      <dsp:nvSpPr>
        <dsp:cNvPr id="0" name=""/>
        <dsp:cNvSpPr/>
      </dsp:nvSpPr>
      <dsp:spPr>
        <a:xfrm>
          <a:off x="2060162" y="3242537"/>
          <a:ext cx="1306125" cy="1306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1621A-DE27-4601-91BE-053E238E1660}">
      <dsp:nvSpPr>
        <dsp:cNvPr id="0" name=""/>
        <dsp:cNvSpPr/>
      </dsp:nvSpPr>
      <dsp:spPr>
        <a:xfrm>
          <a:off x="1261975" y="4906378"/>
          <a:ext cx="290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www.araglobalinc.com</a:t>
          </a:r>
        </a:p>
      </dsp:txBody>
      <dsp:txXfrm>
        <a:off x="1261975" y="4906378"/>
        <a:ext cx="290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27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224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80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68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66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9" r:id="rId13"/>
    <p:sldLayoutId id="2147483721" r:id="rId14"/>
    <p:sldLayoutId id="2147483723" r:id="rId15"/>
    <p:sldLayoutId id="2147483728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People Discussing">
            <a:extLst>
              <a:ext uri="{FF2B5EF4-FFF2-40B4-BE49-F238E27FC236}">
                <a16:creationId xmlns:a16="http://schemas.microsoft.com/office/drawing/2014/main" id="{7E7DAE0B-8E71-0A23-44C8-11658E515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0" y="9737"/>
            <a:ext cx="12191999" cy="6838521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D7750348-5249-48BE-B8D8-43608AD7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8800" dirty="0"/>
              <a:t>ARA Consulting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C3C586-41D9-4369-AF7F-3A2DB21DB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EA69BB-B258-8C15-4A9C-3B8A43896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913" y="5158773"/>
            <a:ext cx="2540579" cy="16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C8D8C-1492-637C-8FDB-11325BE2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50800"/>
            <a:ext cx="10228898" cy="986400"/>
          </a:xfrm>
        </p:spPr>
        <p:txBody>
          <a:bodyPr wrap="square" anchor="ctr">
            <a:normAutofit/>
          </a:bodyPr>
          <a:lstStyle/>
          <a:p>
            <a:r>
              <a:rPr lang="en-US" sz="3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</a:t>
            </a:r>
            <a:r>
              <a:rPr lang="en-US" sz="3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</a:t>
            </a:r>
            <a:r>
              <a:rPr lang="en-US" sz="3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INTEGRATED ORGANIZATION STRUCTURE</a:t>
            </a:r>
            <a:endParaRPr lang="en-US" sz="3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DFB4856B-B7C8-AF48-2DB7-E1E9959E9E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2184075"/>
              </p:ext>
            </p:extLst>
          </p:nvPr>
        </p:nvGraphicFramePr>
        <p:xfrm>
          <a:off x="325120" y="2377440"/>
          <a:ext cx="11316019" cy="3715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613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C8D8C-1492-637C-8FDB-11325BE2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US" sz="4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W4: SAFETY OBSERVATIONS</a:t>
            </a:r>
            <a:endParaRPr lang="en-US" sz="44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DFB4856B-B7C8-AF48-2DB7-E1E9959E9E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821742"/>
              </p:ext>
            </p:extLst>
          </p:nvPr>
        </p:nvGraphicFramePr>
        <p:xfrm>
          <a:off x="325120" y="2377440"/>
          <a:ext cx="11316019" cy="3715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3984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C8D8C-1492-637C-8FDB-11325BE2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 fontScale="90000"/>
          </a:bodyPr>
          <a:lstStyle/>
          <a:p>
            <a:r>
              <a:rPr lang="en-US" sz="4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W5: INCIDENT INVESTIGATION</a:t>
            </a:r>
            <a:endParaRPr lang="en-US" sz="4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DFB4856B-B7C8-AF48-2DB7-E1E9959E9E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8839306"/>
              </p:ext>
            </p:extLst>
          </p:nvPr>
        </p:nvGraphicFramePr>
        <p:xfrm>
          <a:off x="325120" y="2377440"/>
          <a:ext cx="11316019" cy="3715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5500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C8D8C-1492-637C-8FDB-11325BE2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31" y="331861"/>
            <a:ext cx="11641137" cy="986400"/>
          </a:xfrm>
        </p:spPr>
        <p:txBody>
          <a:bodyPr wrap="square" anchor="ctr">
            <a:normAutofit fontScale="90000"/>
          </a:bodyPr>
          <a:lstStyle/>
          <a:p>
            <a:r>
              <a:rPr lang="en-US" sz="4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W6: </a:t>
            </a:r>
            <a:r>
              <a:rPr lang="en-US" sz="44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STANDARDS &amp; PROCEDURES IMPLEMENTATION</a:t>
            </a:r>
            <a:endParaRPr lang="en-US" sz="4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DFB4856B-B7C8-AF48-2DB7-E1E9959E9E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789521"/>
              </p:ext>
            </p:extLst>
          </p:nvPr>
        </p:nvGraphicFramePr>
        <p:xfrm>
          <a:off x="325120" y="2377440"/>
          <a:ext cx="11316019" cy="3715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3820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575" y="1520825"/>
            <a:ext cx="4489825" cy="377983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000" dirty="0"/>
              <a:t>Thank you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5B9E766-9E26-4187-BCFA-D90A32303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593312" y="-218369"/>
            <a:ext cx="1080000" cy="1130246"/>
          </a:xfrm>
          <a:custGeom>
            <a:avLst/>
            <a:gdLst>
              <a:gd name="connsiteX0" fmla="*/ 272514 w 1080000"/>
              <a:gd name="connsiteY0" fmla="*/ 342224 h 1130246"/>
              <a:gd name="connsiteX1" fmla="*/ 614739 w 1080000"/>
              <a:gd name="connsiteY1" fmla="*/ 0 h 1130246"/>
              <a:gd name="connsiteX2" fmla="*/ 1064374 w 1080000"/>
              <a:gd name="connsiteY2" fmla="*/ 798333 h 1130246"/>
              <a:gd name="connsiteX3" fmla="*/ 1069029 w 1080000"/>
              <a:gd name="connsiteY3" fmla="*/ 805832 h 1130246"/>
              <a:gd name="connsiteX4" fmla="*/ 1080000 w 1080000"/>
              <a:gd name="connsiteY4" fmla="*/ 860246 h 1130246"/>
              <a:gd name="connsiteX5" fmla="*/ 540000 w 1080000"/>
              <a:gd name="connsiteY5" fmla="*/ 1130246 h 1130246"/>
              <a:gd name="connsiteX6" fmla="*/ 0 w 1080000"/>
              <a:gd name="connsiteY6" fmla="*/ 860246 h 1130246"/>
              <a:gd name="connsiteX7" fmla="*/ 10971 w 1080000"/>
              <a:gd name="connsiteY7" fmla="*/ 805832 h 1130246"/>
              <a:gd name="connsiteX8" fmla="*/ 15626 w 1080000"/>
              <a:gd name="connsiteY8" fmla="*/ 798333 h 113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130246">
                <a:moveTo>
                  <a:pt x="272514" y="342224"/>
                </a:moveTo>
                <a:lnTo>
                  <a:pt x="614739" y="0"/>
                </a:lnTo>
                <a:lnTo>
                  <a:pt x="1064374" y="798333"/>
                </a:lnTo>
                <a:lnTo>
                  <a:pt x="1069029" y="805832"/>
                </a:lnTo>
                <a:cubicBezTo>
                  <a:pt x="1076223" y="823408"/>
                  <a:pt x="1080000" y="841606"/>
                  <a:pt x="1080000" y="860246"/>
                </a:cubicBezTo>
                <a:cubicBezTo>
                  <a:pt x="1080000" y="1009363"/>
                  <a:pt x="838234" y="1130246"/>
                  <a:pt x="540000" y="1130246"/>
                </a:cubicBezTo>
                <a:cubicBezTo>
                  <a:pt x="241766" y="1130246"/>
                  <a:pt x="0" y="1009363"/>
                  <a:pt x="0" y="860246"/>
                </a:cubicBezTo>
                <a:cubicBezTo>
                  <a:pt x="0" y="841606"/>
                  <a:pt x="3778" y="823408"/>
                  <a:pt x="10971" y="805832"/>
                </a:cubicBezTo>
                <a:lnTo>
                  <a:pt x="15626" y="798333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1AD1FEB-49FD-40CF-99EC-4E7113B78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654629" y="15438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DC30D3-D768-4F36-9F88-8AE574AB9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7002" y="5016844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65B612-C05D-44C8-A892-B3BCE658F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27250" y="5143296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C58B61B-AB29-472A-98E9-49B2D38B9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72B41A-0DFD-40DF-B013-B3F4753AF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88BB5E2-45D9-4084-8603-49BD61821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355BD90-DCF9-4330-BCBA-F0456066B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FC1BC57-967D-1383-AD98-083E595F99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8497949"/>
              </p:ext>
            </p:extLst>
          </p:nvPr>
        </p:nvGraphicFramePr>
        <p:xfrm>
          <a:off x="561600" y="549275"/>
          <a:ext cx="5426450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Video 36" descr="Bird's Eye View Of People Walking">
            <a:extLst>
              <a:ext uri="{FF2B5EF4-FFF2-40B4-BE49-F238E27FC236}">
                <a16:creationId xmlns:a16="http://schemas.microsoft.com/office/drawing/2014/main" id="{44706F70-7C12-C73C-C0B3-E16E8BE58E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5000"/>
            </a:schemeClr>
          </a:solidFill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5613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Company Overview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71" y="2206673"/>
            <a:ext cx="2945309" cy="2542190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sz="4400" dirty="0">
                <a:latin typeface="Aptos Black" panose="020F0502020204030204" pitchFamily="34" charset="0"/>
              </a:rPr>
              <a:t>Leading provider of engaged training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04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65058A5-2850-C05C-3EEA-5DCD94673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920" y="549275"/>
            <a:ext cx="6473075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5E7FD-76E0-1BB1-175F-64952D92A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107" y="136090"/>
            <a:ext cx="5437188" cy="133305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Consultant profile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1F8F457-0192-4F9A-9EEF-D784521F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11A27EA-330C-4F31-9051-19CBAE978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86FC59F-EC76-4A7A-AF75-507FBE3B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red and white icon of a person&#10;&#10;Description automatically generated">
            <a:extLst>
              <a:ext uri="{FF2B5EF4-FFF2-40B4-BE49-F238E27FC236}">
                <a16:creationId xmlns:a16="http://schemas.microsoft.com/office/drawing/2014/main" id="{369E6FB4-5F8A-FF8A-8ED8-84299D66C2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77" t="28512" r="28486" b="18564"/>
          <a:stretch/>
        </p:blipFill>
        <p:spPr>
          <a:xfrm>
            <a:off x="550862" y="2384264"/>
            <a:ext cx="2329962" cy="1702708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4B6BF4-BB8C-B6F6-EBE6-98732E559ED0}"/>
              </a:ext>
            </a:extLst>
          </p:cNvPr>
          <p:cNvSpPr txBox="1"/>
          <p:nvPr/>
        </p:nvSpPr>
        <p:spPr>
          <a:xfrm>
            <a:off x="3402430" y="1141933"/>
            <a:ext cx="8510197" cy="50236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alpha val="60000"/>
                  </a:schemeClr>
                </a:solidFill>
                <a:effectLst/>
              </a:rPr>
              <a:t>Total Corporate experience of 42 years of which 18 years as Senior VP/ VP capacity</a:t>
            </a:r>
            <a:br>
              <a:rPr lang="en-US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en-US" b="0" i="0" dirty="0">
                <a:solidFill>
                  <a:schemeClr val="tx1">
                    <a:alpha val="60000"/>
                  </a:schemeClr>
                </a:solidFill>
                <a:effectLst/>
              </a:rPr>
              <a:t>* Industry Exposure- Automobiles, Aeronautics, batteries, Spinning Mills, Textiles, Garments and Shoes and Metro Rail</a:t>
            </a:r>
            <a:br>
              <a:rPr lang="en-US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en-US" b="0" i="0" dirty="0">
                <a:solidFill>
                  <a:schemeClr val="tx1">
                    <a:alpha val="60000"/>
                  </a:schemeClr>
                </a:solidFill>
                <a:effectLst/>
              </a:rPr>
              <a:t>* Companies worked-India Pistons, AMCO, HAL, Madura Coats, Florsheim Shoes and Chennai Metro Rail</a:t>
            </a:r>
            <a:br>
              <a:rPr lang="en-US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en-US" b="0" i="0" dirty="0">
                <a:solidFill>
                  <a:schemeClr val="tx1">
                    <a:alpha val="60000"/>
                  </a:schemeClr>
                </a:solidFill>
                <a:effectLst/>
              </a:rPr>
              <a:t>* Functions handled- industrial engineering, Production, Operations, Logistics, Supply Chain , Quality and Project Management</a:t>
            </a:r>
            <a:br>
              <a:rPr lang="en-US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en-US" b="0" i="0" dirty="0">
                <a:solidFill>
                  <a:schemeClr val="tx1">
                    <a:alpha val="60000"/>
                  </a:schemeClr>
                </a:solidFill>
                <a:effectLst/>
              </a:rPr>
              <a:t>* Developed and delivered the entire Production and Operations Management Course for My B School for online teaching (30 hours) which is being used by ITM- </a:t>
            </a:r>
            <a:r>
              <a:rPr lang="en-US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Gaziabad</a:t>
            </a:r>
            <a:r>
              <a:rPr lang="en-US" b="0" i="0" dirty="0">
                <a:solidFill>
                  <a:schemeClr val="tx1">
                    <a:alpha val="60000"/>
                  </a:schemeClr>
                </a:solidFill>
                <a:effectLst/>
              </a:rPr>
              <a:t> and IIM Ranchi</a:t>
            </a:r>
            <a:br>
              <a:rPr lang="en-US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en-US" b="0" i="0" dirty="0">
                <a:solidFill>
                  <a:schemeClr val="tx1">
                    <a:alpha val="60000"/>
                  </a:schemeClr>
                </a:solidFill>
                <a:effectLst/>
              </a:rPr>
              <a:t> * Developed and delivered the entire online teaching in operations Management (30 hours) for working executives for Confederation of Indian industries</a:t>
            </a:r>
            <a:br>
              <a:rPr lang="en-US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en-US" b="0" i="0" dirty="0">
                <a:solidFill>
                  <a:schemeClr val="tx1">
                    <a:alpha val="60000"/>
                  </a:schemeClr>
                </a:solidFill>
                <a:effectLst/>
              </a:rPr>
              <a:t> * Facilitator of several Management Development </a:t>
            </a:r>
            <a:r>
              <a:rPr lang="en-US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Programmes</a:t>
            </a:r>
            <a:r>
              <a:rPr lang="en-US" b="0" i="0" dirty="0">
                <a:solidFill>
                  <a:schemeClr val="tx1">
                    <a:alpha val="60000"/>
                  </a:schemeClr>
                </a:solidFill>
                <a:effectLst/>
              </a:rPr>
              <a:t> such as Change Management, Decision making, Managerial Effectiveness, Resources Management and Leadership Development</a:t>
            </a:r>
            <a:br>
              <a:rPr lang="en-US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en-US" b="0" i="0" dirty="0">
                <a:solidFill>
                  <a:schemeClr val="tx1">
                    <a:alpha val="60000"/>
                  </a:schemeClr>
                </a:solidFill>
                <a:effectLst/>
              </a:rPr>
              <a:t> * Guest lectures in B -schools on many Management subjects</a:t>
            </a:r>
            <a:br>
              <a:rPr lang="en-US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en-US" b="0" i="0" dirty="0">
                <a:solidFill>
                  <a:schemeClr val="tx1">
                    <a:alpha val="60000"/>
                  </a:schemeClr>
                </a:solidFill>
                <a:effectLst/>
              </a:rPr>
              <a:t> * Developed and conducted specific in-house training </a:t>
            </a:r>
            <a:r>
              <a:rPr lang="en-US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programmes</a:t>
            </a:r>
            <a:r>
              <a:rPr lang="en-US" b="0" i="0" dirty="0">
                <a:solidFill>
                  <a:schemeClr val="tx1">
                    <a:alpha val="60000"/>
                  </a:schemeClr>
                </a:solidFill>
                <a:effectLst/>
              </a:rPr>
              <a:t> for companies for Management/ Supervisors development based on gap/ need analysis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E6AA126-9DDC-4FBE-AEE6-8D0E982B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87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5DDD7C-2256-C053-5D1B-60CA997AB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0A19F-7095-4462-C011-CED31E429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640" y="252372"/>
            <a:ext cx="9495807" cy="63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00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86" name="Rectangle 18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 descr="A colorful dots i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1C72A05-95DC-1FCE-0B5C-A728FA8B8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05" b="13595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4"/>
            <a:ext cx="5352097" cy="406336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Personalized training program</a:t>
            </a:r>
          </a:p>
        </p:txBody>
      </p:sp>
    </p:spTree>
    <p:extLst>
      <p:ext uri="{BB962C8B-B14F-4D97-AF65-F5344CB8AC3E}">
        <p14:creationId xmlns:p14="http://schemas.microsoft.com/office/powerpoint/2010/main" val="743861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Workstreams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ontent Placeholder 5">
            <a:extLst>
              <a:ext uri="{FF2B5EF4-FFF2-40B4-BE49-F238E27FC236}">
                <a16:creationId xmlns:a16="http://schemas.microsoft.com/office/drawing/2014/main" id="{3643B6A9-E9AB-1F66-FAFF-7B0FE7EB17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8273234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C8D8C-1492-637C-8FDB-11325BE2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US" sz="3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W1: DIAGNOSIS AND FEEDBACK </a:t>
            </a:r>
            <a:br>
              <a:rPr lang="en-US" sz="3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3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DFB4856B-B7C8-AF48-2DB7-E1E9959E9E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4454024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817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C8D8C-1492-637C-8FDB-11325BE2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US" sz="3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W2: LEADERSHIP ALIGNMENT</a:t>
            </a:r>
            <a:br>
              <a:rPr lang="en-US" sz="3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3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DFB4856B-B7C8-AF48-2DB7-E1E9959E9E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5594327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329651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{A45A2BC0-3A93-496E-AFE9-B327479A71F3}tf33713516_win32</Template>
  <TotalTime>85</TotalTime>
  <Words>713</Words>
  <Application>Microsoft Office PowerPoint</Application>
  <PresentationFormat>Widescreen</PresentationFormat>
  <Paragraphs>81</Paragraphs>
  <Slides>14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Aptos Black</vt:lpstr>
      <vt:lpstr>Arial</vt:lpstr>
      <vt:lpstr>Calibri</vt:lpstr>
      <vt:lpstr>Gill Sans MT</vt:lpstr>
      <vt:lpstr>Walbaum Display</vt:lpstr>
      <vt:lpstr>Wingdings</vt:lpstr>
      <vt:lpstr>3DFloatVTI</vt:lpstr>
      <vt:lpstr>ARA Consulting</vt:lpstr>
      <vt:lpstr>Company Overview</vt:lpstr>
      <vt:lpstr>Leading provider of engaged training</vt:lpstr>
      <vt:lpstr>Consultant profile</vt:lpstr>
      <vt:lpstr>PowerPoint Presentation</vt:lpstr>
      <vt:lpstr>Personalized training program</vt:lpstr>
      <vt:lpstr>Workstreams</vt:lpstr>
      <vt:lpstr>W1: DIAGNOSIS AND FEEDBACK  </vt:lpstr>
      <vt:lpstr>W2: LEADERSHIP ALIGNMENT </vt:lpstr>
      <vt:lpstr>W3: INTEGRATED ORGANIZATION STRUCTURE</vt:lpstr>
      <vt:lpstr>W4: SAFETY OBSERVATIONS</vt:lpstr>
      <vt:lpstr>W5: INCIDENT INVESTIGATION</vt:lpstr>
      <vt:lpstr>W6: STANDARDS &amp; PROCEDURES IMPLEMENTATION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Karthikeyan Ramachandran</dc:creator>
  <cp:lastModifiedBy>Karthikeyan Ramachandran</cp:lastModifiedBy>
  <cp:revision>4</cp:revision>
  <dcterms:created xsi:type="dcterms:W3CDTF">2024-06-23T11:58:55Z</dcterms:created>
  <dcterms:modified xsi:type="dcterms:W3CDTF">2024-06-23T13:25:08Z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